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heme/themeOverride1.xml" ContentType="application/vnd.openxmlformats-officedocument.themeOverr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660" r:id="rId1"/>
  </p:sldMasterIdLst>
  <p:notesMasterIdLst>
    <p:notesMasterId r:id="rId28"/>
  </p:notesMasterIdLst>
  <p:handoutMasterIdLst>
    <p:handoutMasterId r:id="rId29"/>
  </p:handoutMasterIdLst>
  <p:sldIdLst>
    <p:sldId id="260" r:id="rId2"/>
    <p:sldId id="262" r:id="rId3"/>
    <p:sldId id="263" r:id="rId4"/>
    <p:sldId id="264" r:id="rId5"/>
    <p:sldId id="269" r:id="rId6"/>
    <p:sldId id="265" r:id="rId7"/>
    <p:sldId id="288" r:id="rId8"/>
    <p:sldId id="270" r:id="rId9"/>
    <p:sldId id="289" r:id="rId10"/>
    <p:sldId id="271" r:id="rId11"/>
    <p:sldId id="273" r:id="rId12"/>
    <p:sldId id="274" r:id="rId13"/>
    <p:sldId id="275" r:id="rId14"/>
    <p:sldId id="266" r:id="rId15"/>
    <p:sldId id="281" r:id="rId16"/>
    <p:sldId id="283" r:id="rId17"/>
    <p:sldId id="282" r:id="rId18"/>
    <p:sldId id="284" r:id="rId19"/>
    <p:sldId id="287" r:id="rId20"/>
    <p:sldId id="285" r:id="rId21"/>
    <p:sldId id="286" r:id="rId22"/>
    <p:sldId id="267" r:id="rId23"/>
    <p:sldId id="277" r:id="rId24"/>
    <p:sldId id="290" r:id="rId25"/>
    <p:sldId id="268" r:id="rId26"/>
    <p:sldId id="278" r:id="rId27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幼圆" panose="0201050906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幼圆" panose="0201050906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幼圆" panose="0201050906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幼圆" panose="0201050906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幼圆" panose="02010509060101010101" pitchFamily="49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幼圆" panose="02010509060101010101" pitchFamily="49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幼圆" panose="02010509060101010101" pitchFamily="49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幼圆" panose="02010509060101010101" pitchFamily="49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幼圆" panose="020105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6063"/>
    <a:srgbClr val="6C6F72"/>
    <a:srgbClr val="339F92"/>
    <a:srgbClr val="3BB7A8"/>
    <a:srgbClr val="6D6D6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38" autoAdjust="0"/>
    <p:restoredTop sz="91281" autoAdjust="0"/>
  </p:normalViewPr>
  <p:slideViewPr>
    <p:cSldViewPr snapToGrid="0">
      <p:cViewPr varScale="1">
        <p:scale>
          <a:sx n="65" d="100"/>
          <a:sy n="65" d="100"/>
        </p:scale>
        <p:origin x="127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522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kumimoji="1" sz="1200">
                <a:latin typeface="Calibri" charset="0"/>
                <a:ea typeface="幼圆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kumimoji="1" sz="1200">
                <a:latin typeface="Calibri" charset="0"/>
                <a:ea typeface="幼圆" charset="0"/>
              </a:defRPr>
            </a:lvl1pPr>
          </a:lstStyle>
          <a:p>
            <a:pPr>
              <a:defRPr/>
            </a:pPr>
            <a:fld id="{AB0579BB-5D94-4DEA-9DEA-8181F5750195}" type="datetimeFigureOut">
              <a:rPr lang="zh-CN" altLang="en-US"/>
              <a:pPr>
                <a:defRPr/>
              </a:pPr>
              <a:t>2017/6/8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kumimoji="1" sz="1200">
                <a:latin typeface="Calibri" charset="0"/>
                <a:ea typeface="幼圆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kumimoji="1" sz="1200">
                <a:latin typeface="Calibri" charset="0"/>
                <a:ea typeface="幼圆" charset="0"/>
              </a:defRPr>
            </a:lvl1pPr>
          </a:lstStyle>
          <a:p>
            <a:pPr>
              <a:defRPr/>
            </a:pPr>
            <a:fld id="{D004287B-D692-44A0-A4A1-67746CA10B7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6186D46-D977-4C7A-97C9-1303425CFE3B}" type="datetimeFigureOut">
              <a:rPr lang="zh-CN" altLang="en-US"/>
              <a:pPr>
                <a:defRPr/>
              </a:pPr>
              <a:t>2017/6/8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dirty="0"/>
              <a:t>模板来自于 </a:t>
            </a:r>
            <a:r>
              <a:rPr lang="en-US" altLang="zh-CN" noProof="0" dirty="0"/>
              <a:t>http://docer.mysoeasy.com</a:t>
            </a:r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28E538D-3788-4A32-8273-3D502359FA5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buFont typeface="Arial" panose="020B0604020202020204" pitchFamily="34" charset="0"/>
      <a:defRPr sz="1400" kern="1200">
        <a:solidFill>
          <a:srgbClr val="FF0000"/>
        </a:solidFill>
        <a:latin typeface="+mn-lt"/>
        <a:ea typeface="+mn-ea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6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B028FE3-B60B-431C-AAA8-9DE08E50E046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 </a:t>
            </a:r>
            <a:r>
              <a:rPr lang="fr-FR" dirty="0" err="1"/>
              <a:t>representer</a:t>
            </a:r>
            <a:r>
              <a:rPr lang="fr-FR" dirty="0"/>
              <a:t> nos </a:t>
            </a:r>
            <a:r>
              <a:rPr lang="fr-FR" dirty="0" err="1"/>
              <a:t>emotions</a:t>
            </a:r>
            <a:r>
              <a:rPr lang="fr-FR" dirty="0"/>
              <a:t> plus vivement, plus </a:t>
            </a:r>
            <a:r>
              <a:rPr lang="fr-FR" dirty="0" err="1"/>
              <a:t>prescis</a:t>
            </a:r>
            <a:endParaRPr lang="fr-FR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28E538D-3788-4A32-8273-3D502359FA50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6367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9144000" cy="5969000"/>
          </a:xfrm>
          <a:prstGeom prst="rect">
            <a:avLst/>
          </a:prstGeom>
          <a:solidFill>
            <a:srgbClr val="E0E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5711825"/>
            <a:ext cx="9144000" cy="1146175"/>
          </a:xfrm>
          <a:prstGeom prst="rect">
            <a:avLst/>
          </a:prstGeom>
          <a:solidFill>
            <a:srgbClr val="5FA2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6" name="组合 10"/>
          <p:cNvGrpSpPr>
            <a:grpSpLocks/>
          </p:cNvGrpSpPr>
          <p:nvPr userDrawn="1"/>
        </p:nvGrpSpPr>
        <p:grpSpPr bwMode="auto">
          <a:xfrm>
            <a:off x="2247900" y="5303838"/>
            <a:ext cx="257175" cy="461962"/>
            <a:chOff x="2775136" y="4044063"/>
            <a:chExt cx="324000" cy="580504"/>
          </a:xfrm>
        </p:grpSpPr>
        <p:sp>
          <p:nvSpPr>
            <p:cNvPr id="7" name="矩形 38"/>
            <p:cNvSpPr/>
            <p:nvPr/>
          </p:nvSpPr>
          <p:spPr>
            <a:xfrm>
              <a:off x="2877137" y="4291426"/>
              <a:ext cx="104000" cy="333141"/>
            </a:xfrm>
            <a:custGeom>
              <a:avLst/>
              <a:gdLst>
                <a:gd name="connsiteX0" fmla="*/ 0 w 55232"/>
                <a:gd name="connsiteY0" fmla="*/ 0 h 327881"/>
                <a:gd name="connsiteX1" fmla="*/ 55232 w 55232"/>
                <a:gd name="connsiteY1" fmla="*/ 0 h 327881"/>
                <a:gd name="connsiteX2" fmla="*/ 55232 w 55232"/>
                <a:gd name="connsiteY2" fmla="*/ 327881 h 327881"/>
                <a:gd name="connsiteX3" fmla="*/ 0 w 55232"/>
                <a:gd name="connsiteY3" fmla="*/ 327881 h 327881"/>
                <a:gd name="connsiteX4" fmla="*/ 0 w 55232"/>
                <a:gd name="connsiteY4" fmla="*/ 0 h 327881"/>
                <a:gd name="connsiteX0" fmla="*/ 30297 w 85529"/>
                <a:gd name="connsiteY0" fmla="*/ 0 h 330635"/>
                <a:gd name="connsiteX1" fmla="*/ 85529 w 85529"/>
                <a:gd name="connsiteY1" fmla="*/ 0 h 330635"/>
                <a:gd name="connsiteX2" fmla="*/ 85529 w 85529"/>
                <a:gd name="connsiteY2" fmla="*/ 327881 h 330635"/>
                <a:gd name="connsiteX3" fmla="*/ 0 w 85529"/>
                <a:gd name="connsiteY3" fmla="*/ 330635 h 330635"/>
                <a:gd name="connsiteX4" fmla="*/ 30297 w 85529"/>
                <a:gd name="connsiteY4" fmla="*/ 0 h 330635"/>
                <a:gd name="connsiteX0" fmla="*/ 30297 w 104809"/>
                <a:gd name="connsiteY0" fmla="*/ 0 h 333390"/>
                <a:gd name="connsiteX1" fmla="*/ 85529 w 104809"/>
                <a:gd name="connsiteY1" fmla="*/ 0 h 333390"/>
                <a:gd name="connsiteX2" fmla="*/ 104809 w 104809"/>
                <a:gd name="connsiteY2" fmla="*/ 333390 h 333390"/>
                <a:gd name="connsiteX3" fmla="*/ 0 w 104809"/>
                <a:gd name="connsiteY3" fmla="*/ 330635 h 333390"/>
                <a:gd name="connsiteX4" fmla="*/ 30297 w 104809"/>
                <a:gd name="connsiteY4" fmla="*/ 0 h 333390"/>
                <a:gd name="connsiteX0" fmla="*/ 30297 w 104809"/>
                <a:gd name="connsiteY0" fmla="*/ 0 h 333390"/>
                <a:gd name="connsiteX1" fmla="*/ 85529 w 104809"/>
                <a:gd name="connsiteY1" fmla="*/ 0 h 333390"/>
                <a:gd name="connsiteX2" fmla="*/ 104809 w 104809"/>
                <a:gd name="connsiteY2" fmla="*/ 333390 h 333390"/>
                <a:gd name="connsiteX3" fmla="*/ 0 w 104809"/>
                <a:gd name="connsiteY3" fmla="*/ 330635 h 333390"/>
                <a:gd name="connsiteX4" fmla="*/ 30297 w 104809"/>
                <a:gd name="connsiteY4" fmla="*/ 0 h 333390"/>
                <a:gd name="connsiteX0" fmla="*/ 30297 w 104809"/>
                <a:gd name="connsiteY0" fmla="*/ 0 h 333390"/>
                <a:gd name="connsiteX1" fmla="*/ 85529 w 104809"/>
                <a:gd name="connsiteY1" fmla="*/ 0 h 333390"/>
                <a:gd name="connsiteX2" fmla="*/ 104809 w 104809"/>
                <a:gd name="connsiteY2" fmla="*/ 333390 h 333390"/>
                <a:gd name="connsiteX3" fmla="*/ 0 w 104809"/>
                <a:gd name="connsiteY3" fmla="*/ 330635 h 333390"/>
                <a:gd name="connsiteX4" fmla="*/ 30297 w 104809"/>
                <a:gd name="connsiteY4" fmla="*/ 0 h 333390"/>
                <a:gd name="connsiteX0" fmla="*/ 30297 w 104809"/>
                <a:gd name="connsiteY0" fmla="*/ 0 h 333390"/>
                <a:gd name="connsiteX1" fmla="*/ 85529 w 104809"/>
                <a:gd name="connsiteY1" fmla="*/ 0 h 333390"/>
                <a:gd name="connsiteX2" fmla="*/ 104809 w 104809"/>
                <a:gd name="connsiteY2" fmla="*/ 333390 h 333390"/>
                <a:gd name="connsiteX3" fmla="*/ 0 w 104809"/>
                <a:gd name="connsiteY3" fmla="*/ 330635 h 333390"/>
                <a:gd name="connsiteX4" fmla="*/ 30297 w 104809"/>
                <a:gd name="connsiteY4" fmla="*/ 0 h 333390"/>
                <a:gd name="connsiteX0" fmla="*/ 30297 w 104809"/>
                <a:gd name="connsiteY0" fmla="*/ 0 h 333390"/>
                <a:gd name="connsiteX1" fmla="*/ 85529 w 104809"/>
                <a:gd name="connsiteY1" fmla="*/ 0 h 333390"/>
                <a:gd name="connsiteX2" fmla="*/ 104809 w 104809"/>
                <a:gd name="connsiteY2" fmla="*/ 333390 h 333390"/>
                <a:gd name="connsiteX3" fmla="*/ 0 w 104809"/>
                <a:gd name="connsiteY3" fmla="*/ 330635 h 333390"/>
                <a:gd name="connsiteX4" fmla="*/ 30297 w 104809"/>
                <a:gd name="connsiteY4" fmla="*/ 0 h 33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809" h="333390">
                  <a:moveTo>
                    <a:pt x="30297" y="0"/>
                  </a:moveTo>
                  <a:lnTo>
                    <a:pt x="85529" y="0"/>
                  </a:lnTo>
                  <a:cubicBezTo>
                    <a:pt x="75431" y="119393"/>
                    <a:pt x="65331" y="260819"/>
                    <a:pt x="104809" y="333390"/>
                  </a:cubicBezTo>
                  <a:lnTo>
                    <a:pt x="0" y="330635"/>
                  </a:lnTo>
                  <a:cubicBezTo>
                    <a:pt x="62429" y="250719"/>
                    <a:pt x="47740" y="110212"/>
                    <a:pt x="30297" y="0"/>
                  </a:cubicBezTo>
                  <a:close/>
                </a:path>
              </a:pathLst>
            </a:custGeom>
            <a:solidFill>
              <a:srgbClr val="4963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8" name="椭圆 7"/>
            <p:cNvSpPr>
              <a:spLocks noChangeAspect="1"/>
            </p:cNvSpPr>
            <p:nvPr/>
          </p:nvSpPr>
          <p:spPr>
            <a:xfrm>
              <a:off x="2775136" y="4044063"/>
              <a:ext cx="324000" cy="323168"/>
            </a:xfrm>
            <a:prstGeom prst="ellipse">
              <a:avLst/>
            </a:prstGeom>
            <a:solidFill>
              <a:srgbClr val="4963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9" name="组合 15"/>
          <p:cNvGrpSpPr>
            <a:grpSpLocks/>
          </p:cNvGrpSpPr>
          <p:nvPr userDrawn="1"/>
        </p:nvGrpSpPr>
        <p:grpSpPr bwMode="auto">
          <a:xfrm>
            <a:off x="3505200" y="4041775"/>
            <a:ext cx="4703763" cy="2187575"/>
            <a:chOff x="4051709" y="2187361"/>
            <a:chExt cx="7353488" cy="3420066"/>
          </a:xfrm>
        </p:grpSpPr>
        <p:sp>
          <p:nvSpPr>
            <p:cNvPr id="10" name="任意多边形 16"/>
            <p:cNvSpPr/>
            <p:nvPr/>
          </p:nvSpPr>
          <p:spPr>
            <a:xfrm>
              <a:off x="6262968" y="4991914"/>
              <a:ext cx="5142229" cy="605585"/>
            </a:xfrm>
            <a:custGeom>
              <a:avLst/>
              <a:gdLst>
                <a:gd name="connsiteX0" fmla="*/ 0 w 3896750"/>
                <a:gd name="connsiteY0" fmla="*/ 604911 h 604911"/>
                <a:gd name="connsiteX1" fmla="*/ 759655 w 3896750"/>
                <a:gd name="connsiteY1" fmla="*/ 0 h 604911"/>
                <a:gd name="connsiteX2" fmla="*/ 3896750 w 3896750"/>
                <a:gd name="connsiteY2" fmla="*/ 84406 h 604911"/>
                <a:gd name="connsiteX3" fmla="*/ 2349304 w 3896750"/>
                <a:gd name="connsiteY3" fmla="*/ 267286 h 604911"/>
                <a:gd name="connsiteX4" fmla="*/ 3221501 w 3896750"/>
                <a:gd name="connsiteY4" fmla="*/ 295421 h 604911"/>
                <a:gd name="connsiteX5" fmla="*/ 0 w 3896750"/>
                <a:gd name="connsiteY5" fmla="*/ 604911 h 604911"/>
                <a:gd name="connsiteX0" fmla="*/ 0 w 3896750"/>
                <a:gd name="connsiteY0" fmla="*/ 604911 h 604911"/>
                <a:gd name="connsiteX1" fmla="*/ 759655 w 3896750"/>
                <a:gd name="connsiteY1" fmla="*/ 0 h 604911"/>
                <a:gd name="connsiteX2" fmla="*/ 3896750 w 3896750"/>
                <a:gd name="connsiteY2" fmla="*/ 84406 h 604911"/>
                <a:gd name="connsiteX3" fmla="*/ 2277385 w 3896750"/>
                <a:gd name="connsiteY3" fmla="*/ 236463 h 604911"/>
                <a:gd name="connsiteX4" fmla="*/ 3221501 w 3896750"/>
                <a:gd name="connsiteY4" fmla="*/ 295421 h 604911"/>
                <a:gd name="connsiteX5" fmla="*/ 0 w 3896750"/>
                <a:gd name="connsiteY5" fmla="*/ 604911 h 604911"/>
                <a:gd name="connsiteX0" fmla="*/ 0 w 4256345"/>
                <a:gd name="connsiteY0" fmla="*/ 604911 h 604911"/>
                <a:gd name="connsiteX1" fmla="*/ 759655 w 4256345"/>
                <a:gd name="connsiteY1" fmla="*/ 0 h 604911"/>
                <a:gd name="connsiteX2" fmla="*/ 4256345 w 4256345"/>
                <a:gd name="connsiteY2" fmla="*/ 94681 h 604911"/>
                <a:gd name="connsiteX3" fmla="*/ 2277385 w 4256345"/>
                <a:gd name="connsiteY3" fmla="*/ 236463 h 604911"/>
                <a:gd name="connsiteX4" fmla="*/ 3221501 w 4256345"/>
                <a:gd name="connsiteY4" fmla="*/ 295421 h 604911"/>
                <a:gd name="connsiteX5" fmla="*/ 0 w 4256345"/>
                <a:gd name="connsiteY5" fmla="*/ 604911 h 604911"/>
                <a:gd name="connsiteX0" fmla="*/ 0 w 5141783"/>
                <a:gd name="connsiteY0" fmla="*/ 604911 h 604911"/>
                <a:gd name="connsiteX1" fmla="*/ 759655 w 5141783"/>
                <a:gd name="connsiteY1" fmla="*/ 0 h 604911"/>
                <a:gd name="connsiteX2" fmla="*/ 5141783 w 5141783"/>
                <a:gd name="connsiteY2" fmla="*/ 94682 h 604911"/>
                <a:gd name="connsiteX3" fmla="*/ 2277385 w 5141783"/>
                <a:gd name="connsiteY3" fmla="*/ 236463 h 604911"/>
                <a:gd name="connsiteX4" fmla="*/ 3221501 w 5141783"/>
                <a:gd name="connsiteY4" fmla="*/ 295421 h 604911"/>
                <a:gd name="connsiteX5" fmla="*/ 0 w 5141783"/>
                <a:gd name="connsiteY5" fmla="*/ 604911 h 60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41783" h="604911">
                  <a:moveTo>
                    <a:pt x="0" y="604911"/>
                  </a:moveTo>
                  <a:lnTo>
                    <a:pt x="759655" y="0"/>
                  </a:lnTo>
                  <a:lnTo>
                    <a:pt x="5141783" y="94682"/>
                  </a:lnTo>
                  <a:lnTo>
                    <a:pt x="2277385" y="236463"/>
                  </a:lnTo>
                  <a:lnTo>
                    <a:pt x="3221501" y="295421"/>
                  </a:lnTo>
                  <a:lnTo>
                    <a:pt x="0" y="604911"/>
                  </a:lnTo>
                  <a:close/>
                </a:path>
              </a:pathLst>
            </a:custGeom>
            <a:solidFill>
              <a:srgbClr val="4071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11" name="组合 17"/>
            <p:cNvGrpSpPr>
              <a:grpSpLocks/>
            </p:cNvGrpSpPr>
            <p:nvPr/>
          </p:nvGrpSpPr>
          <p:grpSpPr bwMode="auto">
            <a:xfrm>
              <a:off x="4051709" y="2187361"/>
              <a:ext cx="4008894" cy="3420066"/>
              <a:chOff x="4051709" y="2187361"/>
              <a:chExt cx="4008894" cy="3420066"/>
            </a:xfrm>
          </p:grpSpPr>
          <p:grpSp>
            <p:nvGrpSpPr>
              <p:cNvPr id="12" name="组合 18"/>
              <p:cNvGrpSpPr>
                <a:grpSpLocks/>
              </p:cNvGrpSpPr>
              <p:nvPr/>
            </p:nvGrpSpPr>
            <p:grpSpPr bwMode="auto">
              <a:xfrm>
                <a:off x="6569545" y="3029881"/>
                <a:ext cx="1491058" cy="2012379"/>
                <a:chOff x="7950046" y="2993120"/>
                <a:chExt cx="1491058" cy="2012379"/>
              </a:xfrm>
            </p:grpSpPr>
            <p:sp>
              <p:nvSpPr>
                <p:cNvPr id="18" name="等腰三角形 11"/>
                <p:cNvSpPr/>
                <p:nvPr/>
              </p:nvSpPr>
              <p:spPr>
                <a:xfrm>
                  <a:off x="7938798" y="2991966"/>
                  <a:ext cx="1501473" cy="1973114"/>
                </a:xfrm>
                <a:custGeom>
                  <a:avLst/>
                  <a:gdLst>
                    <a:gd name="connsiteX0" fmla="*/ 0 w 1540934"/>
                    <a:gd name="connsiteY0" fmla="*/ 2753565 h 2753565"/>
                    <a:gd name="connsiteX1" fmla="*/ 770467 w 1540934"/>
                    <a:gd name="connsiteY1" fmla="*/ 0 h 2753565"/>
                    <a:gd name="connsiteX2" fmla="*/ 1540934 w 1540934"/>
                    <a:gd name="connsiteY2" fmla="*/ 2753565 h 2753565"/>
                    <a:gd name="connsiteX3" fmla="*/ 0 w 1540934"/>
                    <a:gd name="connsiteY3" fmla="*/ 2753565 h 2753565"/>
                    <a:gd name="connsiteX0" fmla="*/ 0 w 1579727"/>
                    <a:gd name="connsiteY0" fmla="*/ 2753565 h 2808983"/>
                    <a:gd name="connsiteX1" fmla="*/ 770467 w 1579727"/>
                    <a:gd name="connsiteY1" fmla="*/ 0 h 2808983"/>
                    <a:gd name="connsiteX2" fmla="*/ 1579727 w 1579727"/>
                    <a:gd name="connsiteY2" fmla="*/ 2808983 h 2808983"/>
                    <a:gd name="connsiteX3" fmla="*/ 0 w 1579727"/>
                    <a:gd name="connsiteY3" fmla="*/ 2753565 h 2808983"/>
                    <a:gd name="connsiteX0" fmla="*/ 0 w 1579727"/>
                    <a:gd name="connsiteY0" fmla="*/ 1933375 h 1988793"/>
                    <a:gd name="connsiteX1" fmla="*/ 781551 w 1579727"/>
                    <a:gd name="connsiteY1" fmla="*/ 0 h 1988793"/>
                    <a:gd name="connsiteX2" fmla="*/ 1579727 w 1579727"/>
                    <a:gd name="connsiteY2" fmla="*/ 1988793 h 1988793"/>
                    <a:gd name="connsiteX3" fmla="*/ 0 w 1579727"/>
                    <a:gd name="connsiteY3" fmla="*/ 1933375 h 1988793"/>
                    <a:gd name="connsiteX0" fmla="*/ 0 w 1579727"/>
                    <a:gd name="connsiteY0" fmla="*/ 1916750 h 1972168"/>
                    <a:gd name="connsiteX1" fmla="*/ 870220 w 1579727"/>
                    <a:gd name="connsiteY1" fmla="*/ 0 h 1972168"/>
                    <a:gd name="connsiteX2" fmla="*/ 1579727 w 1579727"/>
                    <a:gd name="connsiteY2" fmla="*/ 1972168 h 1972168"/>
                    <a:gd name="connsiteX3" fmla="*/ 0 w 1579727"/>
                    <a:gd name="connsiteY3" fmla="*/ 1916750 h 1972168"/>
                    <a:gd name="connsiteX0" fmla="*/ 0 w 936876"/>
                    <a:gd name="connsiteY0" fmla="*/ 1789289 h 1972168"/>
                    <a:gd name="connsiteX1" fmla="*/ 227369 w 936876"/>
                    <a:gd name="connsiteY1" fmla="*/ 0 h 1972168"/>
                    <a:gd name="connsiteX2" fmla="*/ 936876 w 936876"/>
                    <a:gd name="connsiteY2" fmla="*/ 1972168 h 1972168"/>
                    <a:gd name="connsiteX3" fmla="*/ 0 w 936876"/>
                    <a:gd name="connsiteY3" fmla="*/ 1789289 h 1972168"/>
                    <a:gd name="connsiteX0" fmla="*/ 0 w 1457807"/>
                    <a:gd name="connsiteY0" fmla="*/ 1900126 h 1972168"/>
                    <a:gd name="connsiteX1" fmla="*/ 748300 w 1457807"/>
                    <a:gd name="connsiteY1" fmla="*/ 0 h 1972168"/>
                    <a:gd name="connsiteX2" fmla="*/ 1457807 w 1457807"/>
                    <a:gd name="connsiteY2" fmla="*/ 1972168 h 1972168"/>
                    <a:gd name="connsiteX3" fmla="*/ 0 w 1457807"/>
                    <a:gd name="connsiteY3" fmla="*/ 1900126 h 1972168"/>
                    <a:gd name="connsiteX0" fmla="*/ 0 w 1491058"/>
                    <a:gd name="connsiteY0" fmla="*/ 1938919 h 1972168"/>
                    <a:gd name="connsiteX1" fmla="*/ 781551 w 1491058"/>
                    <a:gd name="connsiteY1" fmla="*/ 0 h 1972168"/>
                    <a:gd name="connsiteX2" fmla="*/ 1491058 w 1491058"/>
                    <a:gd name="connsiteY2" fmla="*/ 1972168 h 1972168"/>
                    <a:gd name="connsiteX3" fmla="*/ 0 w 1491058"/>
                    <a:gd name="connsiteY3" fmla="*/ 1938919 h 19721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91058" h="1972168">
                      <a:moveTo>
                        <a:pt x="0" y="1938919"/>
                      </a:moveTo>
                      <a:lnTo>
                        <a:pt x="781551" y="0"/>
                      </a:lnTo>
                      <a:lnTo>
                        <a:pt x="1491058" y="1972168"/>
                      </a:lnTo>
                      <a:lnTo>
                        <a:pt x="0" y="1938919"/>
                      </a:lnTo>
                      <a:close/>
                    </a:path>
                  </a:pathLst>
                </a:custGeom>
                <a:solidFill>
                  <a:srgbClr val="97957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19" name="任意多边形 25"/>
                <p:cNvSpPr/>
                <p:nvPr/>
              </p:nvSpPr>
              <p:spPr>
                <a:xfrm>
                  <a:off x="7943761" y="3446154"/>
                  <a:ext cx="1496509" cy="1558637"/>
                </a:xfrm>
                <a:custGeom>
                  <a:avLst/>
                  <a:gdLst>
                    <a:gd name="connsiteX0" fmla="*/ 1307869 w 1307869"/>
                    <a:gd name="connsiteY0" fmla="*/ 1557251 h 1557251"/>
                    <a:gd name="connsiteX1" fmla="*/ 781396 w 1307869"/>
                    <a:gd name="connsiteY1" fmla="*/ 0 h 1557251"/>
                    <a:gd name="connsiteX2" fmla="*/ 764771 w 1307869"/>
                    <a:gd name="connsiteY2" fmla="*/ 55418 h 1557251"/>
                    <a:gd name="connsiteX3" fmla="*/ 703811 w 1307869"/>
                    <a:gd name="connsiteY3" fmla="*/ 0 h 1557251"/>
                    <a:gd name="connsiteX4" fmla="*/ 687185 w 1307869"/>
                    <a:gd name="connsiteY4" fmla="*/ 249382 h 1557251"/>
                    <a:gd name="connsiteX5" fmla="*/ 576349 w 1307869"/>
                    <a:gd name="connsiteY5" fmla="*/ 5542 h 1557251"/>
                    <a:gd name="connsiteX6" fmla="*/ 515389 w 1307869"/>
                    <a:gd name="connsiteY6" fmla="*/ 127462 h 1557251"/>
                    <a:gd name="connsiteX7" fmla="*/ 443345 w 1307869"/>
                    <a:gd name="connsiteY7" fmla="*/ 27709 h 1557251"/>
                    <a:gd name="connsiteX8" fmla="*/ 0 w 1307869"/>
                    <a:gd name="connsiteY8" fmla="*/ 1485207 h 1557251"/>
                    <a:gd name="connsiteX9" fmla="*/ 1307869 w 1307869"/>
                    <a:gd name="connsiteY9" fmla="*/ 1557251 h 1557251"/>
                    <a:gd name="connsiteX0" fmla="*/ 1485207 w 1485207"/>
                    <a:gd name="connsiteY0" fmla="*/ 1557251 h 1557251"/>
                    <a:gd name="connsiteX1" fmla="*/ 958734 w 1485207"/>
                    <a:gd name="connsiteY1" fmla="*/ 0 h 1557251"/>
                    <a:gd name="connsiteX2" fmla="*/ 942109 w 1485207"/>
                    <a:gd name="connsiteY2" fmla="*/ 55418 h 1557251"/>
                    <a:gd name="connsiteX3" fmla="*/ 881149 w 1485207"/>
                    <a:gd name="connsiteY3" fmla="*/ 0 h 1557251"/>
                    <a:gd name="connsiteX4" fmla="*/ 864523 w 1485207"/>
                    <a:gd name="connsiteY4" fmla="*/ 249382 h 1557251"/>
                    <a:gd name="connsiteX5" fmla="*/ 753687 w 1485207"/>
                    <a:gd name="connsiteY5" fmla="*/ 5542 h 1557251"/>
                    <a:gd name="connsiteX6" fmla="*/ 692727 w 1485207"/>
                    <a:gd name="connsiteY6" fmla="*/ 127462 h 1557251"/>
                    <a:gd name="connsiteX7" fmla="*/ 620683 w 1485207"/>
                    <a:gd name="connsiteY7" fmla="*/ 27709 h 1557251"/>
                    <a:gd name="connsiteX8" fmla="*/ 0 w 1485207"/>
                    <a:gd name="connsiteY8" fmla="*/ 1485207 h 1557251"/>
                    <a:gd name="connsiteX9" fmla="*/ 1485207 w 1485207"/>
                    <a:gd name="connsiteY9" fmla="*/ 1557251 h 1557251"/>
                    <a:gd name="connsiteX0" fmla="*/ 1485207 w 1485207"/>
                    <a:gd name="connsiteY0" fmla="*/ 1557251 h 1557251"/>
                    <a:gd name="connsiteX1" fmla="*/ 958734 w 1485207"/>
                    <a:gd name="connsiteY1" fmla="*/ 0 h 1557251"/>
                    <a:gd name="connsiteX2" fmla="*/ 942109 w 1485207"/>
                    <a:gd name="connsiteY2" fmla="*/ 55418 h 1557251"/>
                    <a:gd name="connsiteX3" fmla="*/ 881149 w 1485207"/>
                    <a:gd name="connsiteY3" fmla="*/ 0 h 1557251"/>
                    <a:gd name="connsiteX4" fmla="*/ 864523 w 1485207"/>
                    <a:gd name="connsiteY4" fmla="*/ 249382 h 1557251"/>
                    <a:gd name="connsiteX5" fmla="*/ 753687 w 1485207"/>
                    <a:gd name="connsiteY5" fmla="*/ 5542 h 1557251"/>
                    <a:gd name="connsiteX6" fmla="*/ 692727 w 1485207"/>
                    <a:gd name="connsiteY6" fmla="*/ 127462 h 1557251"/>
                    <a:gd name="connsiteX7" fmla="*/ 576349 w 1485207"/>
                    <a:gd name="connsiteY7" fmla="*/ 5542 h 1557251"/>
                    <a:gd name="connsiteX8" fmla="*/ 0 w 1485207"/>
                    <a:gd name="connsiteY8" fmla="*/ 1485207 h 1557251"/>
                    <a:gd name="connsiteX9" fmla="*/ 1485207 w 1485207"/>
                    <a:gd name="connsiteY9" fmla="*/ 1557251 h 1557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85207" h="1557251">
                      <a:moveTo>
                        <a:pt x="1485207" y="1557251"/>
                      </a:moveTo>
                      <a:lnTo>
                        <a:pt x="958734" y="0"/>
                      </a:lnTo>
                      <a:lnTo>
                        <a:pt x="942109" y="55418"/>
                      </a:lnTo>
                      <a:lnTo>
                        <a:pt x="881149" y="0"/>
                      </a:lnTo>
                      <a:lnTo>
                        <a:pt x="864523" y="249382"/>
                      </a:lnTo>
                      <a:lnTo>
                        <a:pt x="753687" y="5542"/>
                      </a:lnTo>
                      <a:lnTo>
                        <a:pt x="692727" y="127462"/>
                      </a:lnTo>
                      <a:lnTo>
                        <a:pt x="576349" y="5542"/>
                      </a:lnTo>
                      <a:lnTo>
                        <a:pt x="0" y="1485207"/>
                      </a:lnTo>
                      <a:lnTo>
                        <a:pt x="1485207" y="1557251"/>
                      </a:lnTo>
                      <a:close/>
                    </a:path>
                  </a:pathLst>
                </a:custGeom>
                <a:solidFill>
                  <a:srgbClr val="F6EFB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</p:grpSp>
          <p:sp>
            <p:nvSpPr>
              <p:cNvPr id="13" name="等腰三角形 8"/>
              <p:cNvSpPr/>
              <p:nvPr/>
            </p:nvSpPr>
            <p:spPr>
              <a:xfrm>
                <a:off x="4091417" y="2728416"/>
                <a:ext cx="1732276" cy="2762362"/>
              </a:xfrm>
              <a:custGeom>
                <a:avLst/>
                <a:gdLst>
                  <a:gd name="connsiteX0" fmla="*/ 0 w 1821644"/>
                  <a:gd name="connsiteY0" fmla="*/ 1570382 h 1570382"/>
                  <a:gd name="connsiteX1" fmla="*/ 910822 w 1821644"/>
                  <a:gd name="connsiteY1" fmla="*/ 0 h 1570382"/>
                  <a:gd name="connsiteX2" fmla="*/ 1821644 w 1821644"/>
                  <a:gd name="connsiteY2" fmla="*/ 1570382 h 1570382"/>
                  <a:gd name="connsiteX3" fmla="*/ 0 w 1821644"/>
                  <a:gd name="connsiteY3" fmla="*/ 1570382 h 1570382"/>
                  <a:gd name="connsiteX0" fmla="*/ 0 w 1742131"/>
                  <a:gd name="connsiteY0" fmla="*/ 2305878 h 2305878"/>
                  <a:gd name="connsiteX1" fmla="*/ 831309 w 1742131"/>
                  <a:gd name="connsiteY1" fmla="*/ 0 h 2305878"/>
                  <a:gd name="connsiteX2" fmla="*/ 1742131 w 1742131"/>
                  <a:gd name="connsiteY2" fmla="*/ 1570382 h 2305878"/>
                  <a:gd name="connsiteX3" fmla="*/ 0 w 1742131"/>
                  <a:gd name="connsiteY3" fmla="*/ 2305878 h 2305878"/>
                  <a:gd name="connsiteX0" fmla="*/ 0 w 831309"/>
                  <a:gd name="connsiteY0" fmla="*/ 2305878 h 2415208"/>
                  <a:gd name="connsiteX1" fmla="*/ 831309 w 831309"/>
                  <a:gd name="connsiteY1" fmla="*/ 0 h 2415208"/>
                  <a:gd name="connsiteX2" fmla="*/ 787974 w 831309"/>
                  <a:gd name="connsiteY2" fmla="*/ 2415208 h 2415208"/>
                  <a:gd name="connsiteX3" fmla="*/ 0 w 831309"/>
                  <a:gd name="connsiteY3" fmla="*/ 2305878 h 2415208"/>
                  <a:gd name="connsiteX0" fmla="*/ 0 w 1732191"/>
                  <a:gd name="connsiteY0" fmla="*/ 2305878 h 2743200"/>
                  <a:gd name="connsiteX1" fmla="*/ 831309 w 1732191"/>
                  <a:gd name="connsiteY1" fmla="*/ 0 h 2743200"/>
                  <a:gd name="connsiteX2" fmla="*/ 1732191 w 1732191"/>
                  <a:gd name="connsiteY2" fmla="*/ 2743200 h 2743200"/>
                  <a:gd name="connsiteX3" fmla="*/ 0 w 1732191"/>
                  <a:gd name="connsiteY3" fmla="*/ 2305878 h 2743200"/>
                  <a:gd name="connsiteX0" fmla="*/ 0 w 1752069"/>
                  <a:gd name="connsiteY0" fmla="*/ 2305878 h 2743200"/>
                  <a:gd name="connsiteX1" fmla="*/ 851187 w 1752069"/>
                  <a:gd name="connsiteY1" fmla="*/ 0 h 2743200"/>
                  <a:gd name="connsiteX2" fmla="*/ 1752069 w 1752069"/>
                  <a:gd name="connsiteY2" fmla="*/ 2743200 h 2743200"/>
                  <a:gd name="connsiteX3" fmla="*/ 0 w 1752069"/>
                  <a:gd name="connsiteY3" fmla="*/ 2305878 h 2743200"/>
                  <a:gd name="connsiteX0" fmla="*/ 0 w 1732191"/>
                  <a:gd name="connsiteY0" fmla="*/ 2305878 h 2763079"/>
                  <a:gd name="connsiteX1" fmla="*/ 851187 w 1732191"/>
                  <a:gd name="connsiteY1" fmla="*/ 0 h 2763079"/>
                  <a:gd name="connsiteX2" fmla="*/ 1732191 w 1732191"/>
                  <a:gd name="connsiteY2" fmla="*/ 2763079 h 2763079"/>
                  <a:gd name="connsiteX3" fmla="*/ 0 w 1732191"/>
                  <a:gd name="connsiteY3" fmla="*/ 2305878 h 2763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32191" h="2763079">
                    <a:moveTo>
                      <a:pt x="0" y="2305878"/>
                    </a:moveTo>
                    <a:lnTo>
                      <a:pt x="851187" y="0"/>
                    </a:lnTo>
                    <a:lnTo>
                      <a:pt x="1732191" y="2763079"/>
                    </a:lnTo>
                    <a:lnTo>
                      <a:pt x="0" y="2305878"/>
                    </a:lnTo>
                    <a:close/>
                  </a:path>
                </a:pathLst>
              </a:custGeom>
              <a:solidFill>
                <a:srgbClr val="FEFEF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4" name="任意多边形 20"/>
              <p:cNvSpPr/>
              <p:nvPr/>
            </p:nvSpPr>
            <p:spPr>
              <a:xfrm>
                <a:off x="4051709" y="3331520"/>
                <a:ext cx="1913446" cy="2218824"/>
              </a:xfrm>
              <a:custGeom>
                <a:avLst/>
                <a:gdLst>
                  <a:gd name="connsiteX0" fmla="*/ 0 w 1818860"/>
                  <a:gd name="connsiteY0" fmla="*/ 1739348 h 2276061"/>
                  <a:gd name="connsiteX1" fmla="*/ 626165 w 1818860"/>
                  <a:gd name="connsiteY1" fmla="*/ 29817 h 2276061"/>
                  <a:gd name="connsiteX2" fmla="*/ 735495 w 1818860"/>
                  <a:gd name="connsiteY2" fmla="*/ 129208 h 2276061"/>
                  <a:gd name="connsiteX3" fmla="*/ 795130 w 1818860"/>
                  <a:gd name="connsiteY3" fmla="*/ 0 h 2276061"/>
                  <a:gd name="connsiteX4" fmla="*/ 924339 w 1818860"/>
                  <a:gd name="connsiteY4" fmla="*/ 318052 h 2276061"/>
                  <a:gd name="connsiteX5" fmla="*/ 944217 w 1818860"/>
                  <a:gd name="connsiteY5" fmla="*/ 0 h 2276061"/>
                  <a:gd name="connsiteX6" fmla="*/ 1033669 w 1818860"/>
                  <a:gd name="connsiteY6" fmla="*/ 59634 h 2276061"/>
                  <a:gd name="connsiteX7" fmla="*/ 1123121 w 1818860"/>
                  <a:gd name="connsiteY7" fmla="*/ 318052 h 2276061"/>
                  <a:gd name="connsiteX8" fmla="*/ 1212573 w 1818860"/>
                  <a:gd name="connsiteY8" fmla="*/ 29817 h 2276061"/>
                  <a:gd name="connsiteX9" fmla="*/ 1818860 w 1818860"/>
                  <a:gd name="connsiteY9" fmla="*/ 2276061 h 2276061"/>
                  <a:gd name="connsiteX10" fmla="*/ 0 w 1818860"/>
                  <a:gd name="connsiteY10" fmla="*/ 1739348 h 2276061"/>
                  <a:gd name="connsiteX0" fmla="*/ 0 w 1828800"/>
                  <a:gd name="connsiteY0" fmla="*/ 1719470 h 2276061"/>
                  <a:gd name="connsiteX1" fmla="*/ 636105 w 1828800"/>
                  <a:gd name="connsiteY1" fmla="*/ 29817 h 2276061"/>
                  <a:gd name="connsiteX2" fmla="*/ 745435 w 1828800"/>
                  <a:gd name="connsiteY2" fmla="*/ 129208 h 2276061"/>
                  <a:gd name="connsiteX3" fmla="*/ 805070 w 1828800"/>
                  <a:gd name="connsiteY3" fmla="*/ 0 h 2276061"/>
                  <a:gd name="connsiteX4" fmla="*/ 934279 w 1828800"/>
                  <a:gd name="connsiteY4" fmla="*/ 318052 h 2276061"/>
                  <a:gd name="connsiteX5" fmla="*/ 954157 w 1828800"/>
                  <a:gd name="connsiteY5" fmla="*/ 0 h 2276061"/>
                  <a:gd name="connsiteX6" fmla="*/ 1043609 w 1828800"/>
                  <a:gd name="connsiteY6" fmla="*/ 59634 h 2276061"/>
                  <a:gd name="connsiteX7" fmla="*/ 1133061 w 1828800"/>
                  <a:gd name="connsiteY7" fmla="*/ 318052 h 2276061"/>
                  <a:gd name="connsiteX8" fmla="*/ 1222513 w 1828800"/>
                  <a:gd name="connsiteY8" fmla="*/ 29817 h 2276061"/>
                  <a:gd name="connsiteX9" fmla="*/ 1828800 w 1828800"/>
                  <a:gd name="connsiteY9" fmla="*/ 2276061 h 2276061"/>
                  <a:gd name="connsiteX10" fmla="*/ 0 w 1828800"/>
                  <a:gd name="connsiteY10" fmla="*/ 1719470 h 2276061"/>
                  <a:gd name="connsiteX0" fmla="*/ 0 w 1913207"/>
                  <a:gd name="connsiteY0" fmla="*/ 1719470 h 2219790"/>
                  <a:gd name="connsiteX1" fmla="*/ 636105 w 1913207"/>
                  <a:gd name="connsiteY1" fmla="*/ 29817 h 2219790"/>
                  <a:gd name="connsiteX2" fmla="*/ 745435 w 1913207"/>
                  <a:gd name="connsiteY2" fmla="*/ 129208 h 2219790"/>
                  <a:gd name="connsiteX3" fmla="*/ 805070 w 1913207"/>
                  <a:gd name="connsiteY3" fmla="*/ 0 h 2219790"/>
                  <a:gd name="connsiteX4" fmla="*/ 934279 w 1913207"/>
                  <a:gd name="connsiteY4" fmla="*/ 318052 h 2219790"/>
                  <a:gd name="connsiteX5" fmla="*/ 954157 w 1913207"/>
                  <a:gd name="connsiteY5" fmla="*/ 0 h 2219790"/>
                  <a:gd name="connsiteX6" fmla="*/ 1043609 w 1913207"/>
                  <a:gd name="connsiteY6" fmla="*/ 59634 h 2219790"/>
                  <a:gd name="connsiteX7" fmla="*/ 1133061 w 1913207"/>
                  <a:gd name="connsiteY7" fmla="*/ 318052 h 2219790"/>
                  <a:gd name="connsiteX8" fmla="*/ 1222513 w 1913207"/>
                  <a:gd name="connsiteY8" fmla="*/ 29817 h 2219790"/>
                  <a:gd name="connsiteX9" fmla="*/ 1913207 w 1913207"/>
                  <a:gd name="connsiteY9" fmla="*/ 2219790 h 2219790"/>
                  <a:gd name="connsiteX10" fmla="*/ 0 w 1913207"/>
                  <a:gd name="connsiteY10" fmla="*/ 1719470 h 2219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13207" h="2219790">
                    <a:moveTo>
                      <a:pt x="0" y="1719470"/>
                    </a:moveTo>
                    <a:lnTo>
                      <a:pt x="636105" y="29817"/>
                    </a:lnTo>
                    <a:lnTo>
                      <a:pt x="745435" y="129208"/>
                    </a:lnTo>
                    <a:lnTo>
                      <a:pt x="805070" y="0"/>
                    </a:lnTo>
                    <a:lnTo>
                      <a:pt x="934279" y="318052"/>
                    </a:lnTo>
                    <a:lnTo>
                      <a:pt x="954157" y="0"/>
                    </a:lnTo>
                    <a:lnTo>
                      <a:pt x="1043609" y="59634"/>
                    </a:lnTo>
                    <a:lnTo>
                      <a:pt x="1133061" y="318052"/>
                    </a:lnTo>
                    <a:lnTo>
                      <a:pt x="1222513" y="29817"/>
                    </a:lnTo>
                    <a:lnTo>
                      <a:pt x="1913207" y="2219790"/>
                    </a:lnTo>
                    <a:lnTo>
                      <a:pt x="0" y="1719470"/>
                    </a:lnTo>
                    <a:close/>
                  </a:path>
                </a:pathLst>
              </a:custGeom>
              <a:solidFill>
                <a:srgbClr val="BFC1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grpSp>
            <p:nvGrpSpPr>
              <p:cNvPr id="15" name="组合 21"/>
              <p:cNvGrpSpPr>
                <a:grpSpLocks/>
              </p:cNvGrpSpPr>
              <p:nvPr/>
            </p:nvGrpSpPr>
            <p:grpSpPr bwMode="auto">
              <a:xfrm>
                <a:off x="4870962" y="2187361"/>
                <a:ext cx="2564296" cy="3420066"/>
                <a:chOff x="7868112" y="1624983"/>
                <a:chExt cx="2564296" cy="3420066"/>
              </a:xfrm>
            </p:grpSpPr>
            <p:sp>
              <p:nvSpPr>
                <p:cNvPr id="16" name="等腰三角形 15"/>
                <p:cNvSpPr/>
                <p:nvPr/>
              </p:nvSpPr>
              <p:spPr>
                <a:xfrm>
                  <a:off x="8227701" y="1624983"/>
                  <a:ext cx="1982935" cy="2804553"/>
                </a:xfrm>
                <a:prstGeom prst="triangle">
                  <a:avLst/>
                </a:prstGeom>
                <a:gradFill flip="none" rotWithShape="1">
                  <a:gsLst>
                    <a:gs pos="50000">
                      <a:srgbClr val="FFFEFD"/>
                    </a:gs>
                    <a:gs pos="50000">
                      <a:srgbClr val="949475"/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17" name="任意多边形 23"/>
                <p:cNvSpPr/>
                <p:nvPr/>
              </p:nvSpPr>
              <p:spPr>
                <a:xfrm>
                  <a:off x="7867843" y="2381965"/>
                  <a:ext cx="2563671" cy="2663084"/>
                </a:xfrm>
                <a:custGeom>
                  <a:avLst/>
                  <a:gdLst>
                    <a:gd name="connsiteX0" fmla="*/ 0 w 2554357"/>
                    <a:gd name="connsiteY0" fmla="*/ 2266122 h 2663687"/>
                    <a:gd name="connsiteX1" fmla="*/ 556591 w 2554357"/>
                    <a:gd name="connsiteY1" fmla="*/ 735496 h 2663687"/>
                    <a:gd name="connsiteX2" fmla="*/ 765313 w 2554357"/>
                    <a:gd name="connsiteY2" fmla="*/ 864705 h 2663687"/>
                    <a:gd name="connsiteX3" fmla="*/ 1063487 w 2554357"/>
                    <a:gd name="connsiteY3" fmla="*/ 9939 h 2663687"/>
                    <a:gd name="connsiteX4" fmla="*/ 1192696 w 2554357"/>
                    <a:gd name="connsiteY4" fmla="*/ 208722 h 2663687"/>
                    <a:gd name="connsiteX5" fmla="*/ 1282148 w 2554357"/>
                    <a:gd name="connsiteY5" fmla="*/ 99392 h 2663687"/>
                    <a:gd name="connsiteX6" fmla="*/ 1451113 w 2554357"/>
                    <a:gd name="connsiteY6" fmla="*/ 347870 h 2663687"/>
                    <a:gd name="connsiteX7" fmla="*/ 1441174 w 2554357"/>
                    <a:gd name="connsiteY7" fmla="*/ 0 h 2663687"/>
                    <a:gd name="connsiteX8" fmla="*/ 1580322 w 2554357"/>
                    <a:gd name="connsiteY8" fmla="*/ 49696 h 2663687"/>
                    <a:gd name="connsiteX9" fmla="*/ 1729409 w 2554357"/>
                    <a:gd name="connsiteY9" fmla="*/ 377687 h 2663687"/>
                    <a:gd name="connsiteX10" fmla="*/ 1848678 w 2554357"/>
                    <a:gd name="connsiteY10" fmla="*/ 49696 h 2663687"/>
                    <a:gd name="connsiteX11" fmla="*/ 2554357 w 2554357"/>
                    <a:gd name="connsiteY11" fmla="*/ 2256183 h 2663687"/>
                    <a:gd name="connsiteX12" fmla="*/ 1321904 w 2554357"/>
                    <a:gd name="connsiteY12" fmla="*/ 2663687 h 2663687"/>
                    <a:gd name="connsiteX13" fmla="*/ 0 w 2554357"/>
                    <a:gd name="connsiteY13" fmla="*/ 2266122 h 2663687"/>
                    <a:gd name="connsiteX0" fmla="*/ 0 w 2574235"/>
                    <a:gd name="connsiteY0" fmla="*/ 2266122 h 2663687"/>
                    <a:gd name="connsiteX1" fmla="*/ 556591 w 2574235"/>
                    <a:gd name="connsiteY1" fmla="*/ 735496 h 2663687"/>
                    <a:gd name="connsiteX2" fmla="*/ 765313 w 2574235"/>
                    <a:gd name="connsiteY2" fmla="*/ 864705 h 2663687"/>
                    <a:gd name="connsiteX3" fmla="*/ 1063487 w 2574235"/>
                    <a:gd name="connsiteY3" fmla="*/ 9939 h 2663687"/>
                    <a:gd name="connsiteX4" fmla="*/ 1192696 w 2574235"/>
                    <a:gd name="connsiteY4" fmla="*/ 208722 h 2663687"/>
                    <a:gd name="connsiteX5" fmla="*/ 1282148 w 2574235"/>
                    <a:gd name="connsiteY5" fmla="*/ 99392 h 2663687"/>
                    <a:gd name="connsiteX6" fmla="*/ 1451113 w 2574235"/>
                    <a:gd name="connsiteY6" fmla="*/ 347870 h 2663687"/>
                    <a:gd name="connsiteX7" fmla="*/ 1441174 w 2574235"/>
                    <a:gd name="connsiteY7" fmla="*/ 0 h 2663687"/>
                    <a:gd name="connsiteX8" fmla="*/ 1580322 w 2574235"/>
                    <a:gd name="connsiteY8" fmla="*/ 49696 h 2663687"/>
                    <a:gd name="connsiteX9" fmla="*/ 1729409 w 2574235"/>
                    <a:gd name="connsiteY9" fmla="*/ 377687 h 2663687"/>
                    <a:gd name="connsiteX10" fmla="*/ 1848678 w 2574235"/>
                    <a:gd name="connsiteY10" fmla="*/ 49696 h 2663687"/>
                    <a:gd name="connsiteX11" fmla="*/ 2574235 w 2574235"/>
                    <a:gd name="connsiteY11" fmla="*/ 2315818 h 2663687"/>
                    <a:gd name="connsiteX12" fmla="*/ 1321904 w 2574235"/>
                    <a:gd name="connsiteY12" fmla="*/ 2663687 h 2663687"/>
                    <a:gd name="connsiteX13" fmla="*/ 0 w 2574235"/>
                    <a:gd name="connsiteY13" fmla="*/ 2266122 h 2663687"/>
                    <a:gd name="connsiteX0" fmla="*/ 0 w 2564296"/>
                    <a:gd name="connsiteY0" fmla="*/ 2315818 h 2663687"/>
                    <a:gd name="connsiteX1" fmla="*/ 546652 w 2564296"/>
                    <a:gd name="connsiteY1" fmla="*/ 735496 h 2663687"/>
                    <a:gd name="connsiteX2" fmla="*/ 755374 w 2564296"/>
                    <a:gd name="connsiteY2" fmla="*/ 864705 h 2663687"/>
                    <a:gd name="connsiteX3" fmla="*/ 1053548 w 2564296"/>
                    <a:gd name="connsiteY3" fmla="*/ 9939 h 2663687"/>
                    <a:gd name="connsiteX4" fmla="*/ 1182757 w 2564296"/>
                    <a:gd name="connsiteY4" fmla="*/ 208722 h 2663687"/>
                    <a:gd name="connsiteX5" fmla="*/ 1272209 w 2564296"/>
                    <a:gd name="connsiteY5" fmla="*/ 99392 h 2663687"/>
                    <a:gd name="connsiteX6" fmla="*/ 1441174 w 2564296"/>
                    <a:gd name="connsiteY6" fmla="*/ 347870 h 2663687"/>
                    <a:gd name="connsiteX7" fmla="*/ 1431235 w 2564296"/>
                    <a:gd name="connsiteY7" fmla="*/ 0 h 2663687"/>
                    <a:gd name="connsiteX8" fmla="*/ 1570383 w 2564296"/>
                    <a:gd name="connsiteY8" fmla="*/ 49696 h 2663687"/>
                    <a:gd name="connsiteX9" fmla="*/ 1719470 w 2564296"/>
                    <a:gd name="connsiteY9" fmla="*/ 377687 h 2663687"/>
                    <a:gd name="connsiteX10" fmla="*/ 1838739 w 2564296"/>
                    <a:gd name="connsiteY10" fmla="*/ 49696 h 2663687"/>
                    <a:gd name="connsiteX11" fmla="*/ 2564296 w 2564296"/>
                    <a:gd name="connsiteY11" fmla="*/ 2315818 h 2663687"/>
                    <a:gd name="connsiteX12" fmla="*/ 1311965 w 2564296"/>
                    <a:gd name="connsiteY12" fmla="*/ 2663687 h 2663687"/>
                    <a:gd name="connsiteX13" fmla="*/ 0 w 2564296"/>
                    <a:gd name="connsiteY13" fmla="*/ 2315818 h 2663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64296" h="2663687">
                      <a:moveTo>
                        <a:pt x="0" y="2315818"/>
                      </a:moveTo>
                      <a:lnTo>
                        <a:pt x="546652" y="735496"/>
                      </a:lnTo>
                      <a:lnTo>
                        <a:pt x="755374" y="864705"/>
                      </a:lnTo>
                      <a:lnTo>
                        <a:pt x="1053548" y="9939"/>
                      </a:lnTo>
                      <a:lnTo>
                        <a:pt x="1182757" y="208722"/>
                      </a:lnTo>
                      <a:lnTo>
                        <a:pt x="1272209" y="99392"/>
                      </a:lnTo>
                      <a:lnTo>
                        <a:pt x="1441174" y="347870"/>
                      </a:lnTo>
                      <a:lnTo>
                        <a:pt x="1431235" y="0"/>
                      </a:lnTo>
                      <a:lnTo>
                        <a:pt x="1570383" y="49696"/>
                      </a:lnTo>
                      <a:lnTo>
                        <a:pt x="1719470" y="377687"/>
                      </a:lnTo>
                      <a:lnTo>
                        <a:pt x="1838739" y="49696"/>
                      </a:lnTo>
                      <a:lnTo>
                        <a:pt x="2564296" y="2315818"/>
                      </a:lnTo>
                      <a:lnTo>
                        <a:pt x="1311965" y="2663687"/>
                      </a:lnTo>
                      <a:lnTo>
                        <a:pt x="0" y="2315818"/>
                      </a:lnTo>
                      <a:close/>
                    </a:path>
                  </a:pathLst>
                </a:custGeom>
                <a:gradFill>
                  <a:gsLst>
                    <a:gs pos="53000">
                      <a:srgbClr val="BFC192"/>
                    </a:gs>
                    <a:gs pos="52000">
                      <a:srgbClr val="F7F3C6"/>
                    </a:gs>
                  </a:gsLst>
                  <a:lin ang="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</p:grpSp>
        </p:grpSp>
      </p:grpSp>
      <p:grpSp>
        <p:nvGrpSpPr>
          <p:cNvPr id="20" name="组合 26"/>
          <p:cNvGrpSpPr>
            <a:grpSpLocks/>
          </p:cNvGrpSpPr>
          <p:nvPr userDrawn="1"/>
        </p:nvGrpSpPr>
        <p:grpSpPr bwMode="auto">
          <a:xfrm>
            <a:off x="7781925" y="5240338"/>
            <a:ext cx="1096963" cy="838200"/>
            <a:chOff x="11130717" y="359501"/>
            <a:chExt cx="1742738" cy="1330965"/>
          </a:xfrm>
        </p:grpSpPr>
        <p:sp>
          <p:nvSpPr>
            <p:cNvPr id="21" name="任意多边形 27"/>
            <p:cNvSpPr/>
            <p:nvPr/>
          </p:nvSpPr>
          <p:spPr>
            <a:xfrm>
              <a:off x="11693135" y="1461075"/>
              <a:ext cx="1180320" cy="229391"/>
            </a:xfrm>
            <a:custGeom>
              <a:avLst/>
              <a:gdLst>
                <a:gd name="connsiteX0" fmla="*/ 0 w 1114425"/>
                <a:gd name="connsiteY0" fmla="*/ 180975 h 180975"/>
                <a:gd name="connsiteX1" fmla="*/ 1114425 w 1114425"/>
                <a:gd name="connsiteY1" fmla="*/ 85725 h 180975"/>
                <a:gd name="connsiteX2" fmla="*/ 161925 w 1114425"/>
                <a:gd name="connsiteY2" fmla="*/ 0 h 180975"/>
                <a:gd name="connsiteX3" fmla="*/ 0 w 1114425"/>
                <a:gd name="connsiteY3" fmla="*/ 180975 h 180975"/>
                <a:gd name="connsiteX0" fmla="*/ 0 w 1179739"/>
                <a:gd name="connsiteY0" fmla="*/ 229961 h 229961"/>
                <a:gd name="connsiteX1" fmla="*/ 1179739 w 1179739"/>
                <a:gd name="connsiteY1" fmla="*/ 85725 h 229961"/>
                <a:gd name="connsiteX2" fmla="*/ 227239 w 1179739"/>
                <a:gd name="connsiteY2" fmla="*/ 0 h 229961"/>
                <a:gd name="connsiteX3" fmla="*/ 0 w 1179739"/>
                <a:gd name="connsiteY3" fmla="*/ 229961 h 229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9739" h="229961">
                  <a:moveTo>
                    <a:pt x="0" y="229961"/>
                  </a:moveTo>
                  <a:lnTo>
                    <a:pt x="1179739" y="85725"/>
                  </a:lnTo>
                  <a:lnTo>
                    <a:pt x="227239" y="0"/>
                  </a:lnTo>
                  <a:lnTo>
                    <a:pt x="0" y="229961"/>
                  </a:lnTo>
                  <a:close/>
                </a:path>
              </a:pathLst>
            </a:custGeom>
            <a:solidFill>
              <a:srgbClr val="3A70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22" name="组合 28"/>
            <p:cNvGrpSpPr>
              <a:grpSpLocks/>
            </p:cNvGrpSpPr>
            <p:nvPr/>
          </p:nvGrpSpPr>
          <p:grpSpPr bwMode="auto">
            <a:xfrm>
              <a:off x="11130717" y="359501"/>
              <a:ext cx="1042233" cy="1319007"/>
              <a:chOff x="3827262" y="641731"/>
              <a:chExt cx="1199305" cy="1366462"/>
            </a:xfrm>
          </p:grpSpPr>
          <p:sp>
            <p:nvSpPr>
              <p:cNvPr id="23" name="任意多边形 29"/>
              <p:cNvSpPr/>
              <p:nvPr/>
            </p:nvSpPr>
            <p:spPr>
              <a:xfrm flipH="1">
                <a:off x="3827262" y="641731"/>
                <a:ext cx="600744" cy="1365792"/>
              </a:xfrm>
              <a:custGeom>
                <a:avLst/>
                <a:gdLst>
                  <a:gd name="connsiteX0" fmla="*/ 0 w 523982"/>
                  <a:gd name="connsiteY0" fmla="*/ 0 h 1263721"/>
                  <a:gd name="connsiteX1" fmla="*/ 123290 w 523982"/>
                  <a:gd name="connsiteY1" fmla="*/ 123290 h 1263721"/>
                  <a:gd name="connsiteX2" fmla="*/ 41097 w 523982"/>
                  <a:gd name="connsiteY2" fmla="*/ 123290 h 1263721"/>
                  <a:gd name="connsiteX3" fmla="*/ 154113 w 523982"/>
                  <a:gd name="connsiteY3" fmla="*/ 256854 h 1263721"/>
                  <a:gd name="connsiteX4" fmla="*/ 61645 w 523982"/>
                  <a:gd name="connsiteY4" fmla="*/ 256854 h 1263721"/>
                  <a:gd name="connsiteX5" fmla="*/ 184935 w 523982"/>
                  <a:gd name="connsiteY5" fmla="*/ 369870 h 1263721"/>
                  <a:gd name="connsiteX6" fmla="*/ 102742 w 523982"/>
                  <a:gd name="connsiteY6" fmla="*/ 380144 h 1263721"/>
                  <a:gd name="connsiteX7" fmla="*/ 256854 w 523982"/>
                  <a:gd name="connsiteY7" fmla="*/ 523982 h 1263721"/>
                  <a:gd name="connsiteX8" fmla="*/ 102742 w 523982"/>
                  <a:gd name="connsiteY8" fmla="*/ 503434 h 1263721"/>
                  <a:gd name="connsiteX9" fmla="*/ 308225 w 523982"/>
                  <a:gd name="connsiteY9" fmla="*/ 647272 h 1263721"/>
                  <a:gd name="connsiteX10" fmla="*/ 164387 w 523982"/>
                  <a:gd name="connsiteY10" fmla="*/ 647272 h 1263721"/>
                  <a:gd name="connsiteX11" fmla="*/ 349322 w 523982"/>
                  <a:gd name="connsiteY11" fmla="*/ 770562 h 1263721"/>
                  <a:gd name="connsiteX12" fmla="*/ 215758 w 523982"/>
                  <a:gd name="connsiteY12" fmla="*/ 760288 h 1263721"/>
                  <a:gd name="connsiteX13" fmla="*/ 380144 w 523982"/>
                  <a:gd name="connsiteY13" fmla="*/ 904126 h 1263721"/>
                  <a:gd name="connsiteX14" fmla="*/ 226032 w 523982"/>
                  <a:gd name="connsiteY14" fmla="*/ 852755 h 1263721"/>
                  <a:gd name="connsiteX15" fmla="*/ 472612 w 523982"/>
                  <a:gd name="connsiteY15" fmla="*/ 1027416 h 1263721"/>
                  <a:gd name="connsiteX16" fmla="*/ 267128 w 523982"/>
                  <a:gd name="connsiteY16" fmla="*/ 976045 h 1263721"/>
                  <a:gd name="connsiteX17" fmla="*/ 513708 w 523982"/>
                  <a:gd name="connsiteY17" fmla="*/ 1119883 h 1263721"/>
                  <a:gd name="connsiteX18" fmla="*/ 308225 w 523982"/>
                  <a:gd name="connsiteY18" fmla="*/ 1099335 h 1263721"/>
                  <a:gd name="connsiteX19" fmla="*/ 503434 w 523982"/>
                  <a:gd name="connsiteY19" fmla="*/ 1212350 h 1263721"/>
                  <a:gd name="connsiteX20" fmla="*/ 226032 w 523982"/>
                  <a:gd name="connsiteY20" fmla="*/ 1181528 h 1263721"/>
                  <a:gd name="connsiteX21" fmla="*/ 523982 w 523982"/>
                  <a:gd name="connsiteY21" fmla="*/ 1263721 h 1263721"/>
                  <a:gd name="connsiteX22" fmla="*/ 10274 w 523982"/>
                  <a:gd name="connsiteY22" fmla="*/ 1263721 h 1263721"/>
                  <a:gd name="connsiteX23" fmla="*/ 0 w 523982"/>
                  <a:gd name="connsiteY23" fmla="*/ 0 h 1263721"/>
                  <a:gd name="connsiteX0" fmla="*/ 988 w 524970"/>
                  <a:gd name="connsiteY0" fmla="*/ 0 h 1366462"/>
                  <a:gd name="connsiteX1" fmla="*/ 124278 w 524970"/>
                  <a:gd name="connsiteY1" fmla="*/ 123290 h 1366462"/>
                  <a:gd name="connsiteX2" fmla="*/ 42085 w 524970"/>
                  <a:gd name="connsiteY2" fmla="*/ 123290 h 1366462"/>
                  <a:gd name="connsiteX3" fmla="*/ 155101 w 524970"/>
                  <a:gd name="connsiteY3" fmla="*/ 256854 h 1366462"/>
                  <a:gd name="connsiteX4" fmla="*/ 62633 w 524970"/>
                  <a:gd name="connsiteY4" fmla="*/ 256854 h 1366462"/>
                  <a:gd name="connsiteX5" fmla="*/ 185923 w 524970"/>
                  <a:gd name="connsiteY5" fmla="*/ 369870 h 1366462"/>
                  <a:gd name="connsiteX6" fmla="*/ 103730 w 524970"/>
                  <a:gd name="connsiteY6" fmla="*/ 380144 h 1366462"/>
                  <a:gd name="connsiteX7" fmla="*/ 257842 w 524970"/>
                  <a:gd name="connsiteY7" fmla="*/ 523982 h 1366462"/>
                  <a:gd name="connsiteX8" fmla="*/ 103730 w 524970"/>
                  <a:gd name="connsiteY8" fmla="*/ 503434 h 1366462"/>
                  <a:gd name="connsiteX9" fmla="*/ 309213 w 524970"/>
                  <a:gd name="connsiteY9" fmla="*/ 647272 h 1366462"/>
                  <a:gd name="connsiteX10" fmla="*/ 165375 w 524970"/>
                  <a:gd name="connsiteY10" fmla="*/ 647272 h 1366462"/>
                  <a:gd name="connsiteX11" fmla="*/ 350310 w 524970"/>
                  <a:gd name="connsiteY11" fmla="*/ 770562 h 1366462"/>
                  <a:gd name="connsiteX12" fmla="*/ 216746 w 524970"/>
                  <a:gd name="connsiteY12" fmla="*/ 760288 h 1366462"/>
                  <a:gd name="connsiteX13" fmla="*/ 381132 w 524970"/>
                  <a:gd name="connsiteY13" fmla="*/ 904126 h 1366462"/>
                  <a:gd name="connsiteX14" fmla="*/ 227020 w 524970"/>
                  <a:gd name="connsiteY14" fmla="*/ 852755 h 1366462"/>
                  <a:gd name="connsiteX15" fmla="*/ 473600 w 524970"/>
                  <a:gd name="connsiteY15" fmla="*/ 1027416 h 1366462"/>
                  <a:gd name="connsiteX16" fmla="*/ 268116 w 524970"/>
                  <a:gd name="connsiteY16" fmla="*/ 976045 h 1366462"/>
                  <a:gd name="connsiteX17" fmla="*/ 514696 w 524970"/>
                  <a:gd name="connsiteY17" fmla="*/ 1119883 h 1366462"/>
                  <a:gd name="connsiteX18" fmla="*/ 309213 w 524970"/>
                  <a:gd name="connsiteY18" fmla="*/ 1099335 h 1366462"/>
                  <a:gd name="connsiteX19" fmla="*/ 504422 w 524970"/>
                  <a:gd name="connsiteY19" fmla="*/ 1212350 h 1366462"/>
                  <a:gd name="connsiteX20" fmla="*/ 227020 w 524970"/>
                  <a:gd name="connsiteY20" fmla="*/ 1181528 h 1366462"/>
                  <a:gd name="connsiteX21" fmla="*/ 524970 w 524970"/>
                  <a:gd name="connsiteY21" fmla="*/ 1263721 h 1366462"/>
                  <a:gd name="connsiteX22" fmla="*/ 988 w 524970"/>
                  <a:gd name="connsiteY22" fmla="*/ 1366462 h 1366462"/>
                  <a:gd name="connsiteX23" fmla="*/ 988 w 524970"/>
                  <a:gd name="connsiteY23" fmla="*/ 0 h 1366462"/>
                  <a:gd name="connsiteX0" fmla="*/ 988 w 524970"/>
                  <a:gd name="connsiteY0" fmla="*/ 0 h 1366462"/>
                  <a:gd name="connsiteX1" fmla="*/ 124278 w 524970"/>
                  <a:gd name="connsiteY1" fmla="*/ 123290 h 1366462"/>
                  <a:gd name="connsiteX2" fmla="*/ 42085 w 524970"/>
                  <a:gd name="connsiteY2" fmla="*/ 123290 h 1366462"/>
                  <a:gd name="connsiteX3" fmla="*/ 155101 w 524970"/>
                  <a:gd name="connsiteY3" fmla="*/ 256854 h 1366462"/>
                  <a:gd name="connsiteX4" fmla="*/ 62633 w 524970"/>
                  <a:gd name="connsiteY4" fmla="*/ 256854 h 1366462"/>
                  <a:gd name="connsiteX5" fmla="*/ 185923 w 524970"/>
                  <a:gd name="connsiteY5" fmla="*/ 369870 h 1366462"/>
                  <a:gd name="connsiteX6" fmla="*/ 103730 w 524970"/>
                  <a:gd name="connsiteY6" fmla="*/ 380144 h 1366462"/>
                  <a:gd name="connsiteX7" fmla="*/ 257842 w 524970"/>
                  <a:gd name="connsiteY7" fmla="*/ 523982 h 1366462"/>
                  <a:gd name="connsiteX8" fmla="*/ 103730 w 524970"/>
                  <a:gd name="connsiteY8" fmla="*/ 503434 h 1366462"/>
                  <a:gd name="connsiteX9" fmla="*/ 309213 w 524970"/>
                  <a:gd name="connsiteY9" fmla="*/ 647272 h 1366462"/>
                  <a:gd name="connsiteX10" fmla="*/ 165375 w 524970"/>
                  <a:gd name="connsiteY10" fmla="*/ 647272 h 1366462"/>
                  <a:gd name="connsiteX11" fmla="*/ 350310 w 524970"/>
                  <a:gd name="connsiteY11" fmla="*/ 770562 h 1366462"/>
                  <a:gd name="connsiteX12" fmla="*/ 216746 w 524970"/>
                  <a:gd name="connsiteY12" fmla="*/ 760288 h 1366462"/>
                  <a:gd name="connsiteX13" fmla="*/ 381132 w 524970"/>
                  <a:gd name="connsiteY13" fmla="*/ 904126 h 1366462"/>
                  <a:gd name="connsiteX14" fmla="*/ 227020 w 524970"/>
                  <a:gd name="connsiteY14" fmla="*/ 852755 h 1366462"/>
                  <a:gd name="connsiteX15" fmla="*/ 473600 w 524970"/>
                  <a:gd name="connsiteY15" fmla="*/ 1027416 h 1366462"/>
                  <a:gd name="connsiteX16" fmla="*/ 268116 w 524970"/>
                  <a:gd name="connsiteY16" fmla="*/ 976045 h 1366462"/>
                  <a:gd name="connsiteX17" fmla="*/ 514696 w 524970"/>
                  <a:gd name="connsiteY17" fmla="*/ 1119883 h 1366462"/>
                  <a:gd name="connsiteX18" fmla="*/ 309213 w 524970"/>
                  <a:gd name="connsiteY18" fmla="*/ 1099335 h 1366462"/>
                  <a:gd name="connsiteX19" fmla="*/ 504422 w 524970"/>
                  <a:gd name="connsiteY19" fmla="*/ 1212350 h 1366462"/>
                  <a:gd name="connsiteX20" fmla="*/ 270736 w 524970"/>
                  <a:gd name="connsiteY20" fmla="*/ 1185171 h 1366462"/>
                  <a:gd name="connsiteX21" fmla="*/ 524970 w 524970"/>
                  <a:gd name="connsiteY21" fmla="*/ 1263721 h 1366462"/>
                  <a:gd name="connsiteX22" fmla="*/ 988 w 524970"/>
                  <a:gd name="connsiteY22" fmla="*/ 1366462 h 1366462"/>
                  <a:gd name="connsiteX23" fmla="*/ 988 w 524970"/>
                  <a:gd name="connsiteY23" fmla="*/ 0 h 1366462"/>
                  <a:gd name="connsiteX0" fmla="*/ 988 w 535899"/>
                  <a:gd name="connsiteY0" fmla="*/ 0 h 1366462"/>
                  <a:gd name="connsiteX1" fmla="*/ 124278 w 535899"/>
                  <a:gd name="connsiteY1" fmla="*/ 123290 h 1366462"/>
                  <a:gd name="connsiteX2" fmla="*/ 42085 w 535899"/>
                  <a:gd name="connsiteY2" fmla="*/ 123290 h 1366462"/>
                  <a:gd name="connsiteX3" fmla="*/ 155101 w 535899"/>
                  <a:gd name="connsiteY3" fmla="*/ 256854 h 1366462"/>
                  <a:gd name="connsiteX4" fmla="*/ 62633 w 535899"/>
                  <a:gd name="connsiteY4" fmla="*/ 256854 h 1366462"/>
                  <a:gd name="connsiteX5" fmla="*/ 185923 w 535899"/>
                  <a:gd name="connsiteY5" fmla="*/ 369870 h 1366462"/>
                  <a:gd name="connsiteX6" fmla="*/ 103730 w 535899"/>
                  <a:gd name="connsiteY6" fmla="*/ 380144 h 1366462"/>
                  <a:gd name="connsiteX7" fmla="*/ 257842 w 535899"/>
                  <a:gd name="connsiteY7" fmla="*/ 523982 h 1366462"/>
                  <a:gd name="connsiteX8" fmla="*/ 103730 w 535899"/>
                  <a:gd name="connsiteY8" fmla="*/ 503434 h 1366462"/>
                  <a:gd name="connsiteX9" fmla="*/ 309213 w 535899"/>
                  <a:gd name="connsiteY9" fmla="*/ 647272 h 1366462"/>
                  <a:gd name="connsiteX10" fmla="*/ 165375 w 535899"/>
                  <a:gd name="connsiteY10" fmla="*/ 647272 h 1366462"/>
                  <a:gd name="connsiteX11" fmla="*/ 350310 w 535899"/>
                  <a:gd name="connsiteY11" fmla="*/ 770562 h 1366462"/>
                  <a:gd name="connsiteX12" fmla="*/ 216746 w 535899"/>
                  <a:gd name="connsiteY12" fmla="*/ 760288 h 1366462"/>
                  <a:gd name="connsiteX13" fmla="*/ 381132 w 535899"/>
                  <a:gd name="connsiteY13" fmla="*/ 904126 h 1366462"/>
                  <a:gd name="connsiteX14" fmla="*/ 227020 w 535899"/>
                  <a:gd name="connsiteY14" fmla="*/ 852755 h 1366462"/>
                  <a:gd name="connsiteX15" fmla="*/ 473600 w 535899"/>
                  <a:gd name="connsiteY15" fmla="*/ 1027416 h 1366462"/>
                  <a:gd name="connsiteX16" fmla="*/ 268116 w 535899"/>
                  <a:gd name="connsiteY16" fmla="*/ 976045 h 1366462"/>
                  <a:gd name="connsiteX17" fmla="*/ 514696 w 535899"/>
                  <a:gd name="connsiteY17" fmla="*/ 1119883 h 1366462"/>
                  <a:gd name="connsiteX18" fmla="*/ 309213 w 535899"/>
                  <a:gd name="connsiteY18" fmla="*/ 1099335 h 1366462"/>
                  <a:gd name="connsiteX19" fmla="*/ 504422 w 535899"/>
                  <a:gd name="connsiteY19" fmla="*/ 1212350 h 1366462"/>
                  <a:gd name="connsiteX20" fmla="*/ 270736 w 535899"/>
                  <a:gd name="connsiteY20" fmla="*/ 1185171 h 1366462"/>
                  <a:gd name="connsiteX21" fmla="*/ 535899 w 535899"/>
                  <a:gd name="connsiteY21" fmla="*/ 1278293 h 1366462"/>
                  <a:gd name="connsiteX22" fmla="*/ 988 w 535899"/>
                  <a:gd name="connsiteY22" fmla="*/ 1366462 h 1366462"/>
                  <a:gd name="connsiteX23" fmla="*/ 988 w 535899"/>
                  <a:gd name="connsiteY23" fmla="*/ 0 h 1366462"/>
                  <a:gd name="connsiteX0" fmla="*/ 988 w 535899"/>
                  <a:gd name="connsiteY0" fmla="*/ 0 h 1366462"/>
                  <a:gd name="connsiteX1" fmla="*/ 124278 w 535899"/>
                  <a:gd name="connsiteY1" fmla="*/ 123290 h 1366462"/>
                  <a:gd name="connsiteX2" fmla="*/ 42085 w 535899"/>
                  <a:gd name="connsiteY2" fmla="*/ 123290 h 1366462"/>
                  <a:gd name="connsiteX3" fmla="*/ 155101 w 535899"/>
                  <a:gd name="connsiteY3" fmla="*/ 256854 h 1366462"/>
                  <a:gd name="connsiteX4" fmla="*/ 62633 w 535899"/>
                  <a:gd name="connsiteY4" fmla="*/ 256854 h 1366462"/>
                  <a:gd name="connsiteX5" fmla="*/ 185923 w 535899"/>
                  <a:gd name="connsiteY5" fmla="*/ 369870 h 1366462"/>
                  <a:gd name="connsiteX6" fmla="*/ 103730 w 535899"/>
                  <a:gd name="connsiteY6" fmla="*/ 380144 h 1366462"/>
                  <a:gd name="connsiteX7" fmla="*/ 257842 w 535899"/>
                  <a:gd name="connsiteY7" fmla="*/ 523982 h 1366462"/>
                  <a:gd name="connsiteX8" fmla="*/ 103730 w 535899"/>
                  <a:gd name="connsiteY8" fmla="*/ 503434 h 1366462"/>
                  <a:gd name="connsiteX9" fmla="*/ 309213 w 535899"/>
                  <a:gd name="connsiteY9" fmla="*/ 647272 h 1366462"/>
                  <a:gd name="connsiteX10" fmla="*/ 165375 w 535899"/>
                  <a:gd name="connsiteY10" fmla="*/ 647272 h 1366462"/>
                  <a:gd name="connsiteX11" fmla="*/ 350310 w 535899"/>
                  <a:gd name="connsiteY11" fmla="*/ 770562 h 1366462"/>
                  <a:gd name="connsiteX12" fmla="*/ 216746 w 535899"/>
                  <a:gd name="connsiteY12" fmla="*/ 760288 h 1366462"/>
                  <a:gd name="connsiteX13" fmla="*/ 381132 w 535899"/>
                  <a:gd name="connsiteY13" fmla="*/ 904126 h 1366462"/>
                  <a:gd name="connsiteX14" fmla="*/ 227020 w 535899"/>
                  <a:gd name="connsiteY14" fmla="*/ 852755 h 1366462"/>
                  <a:gd name="connsiteX15" fmla="*/ 473600 w 535899"/>
                  <a:gd name="connsiteY15" fmla="*/ 1027416 h 1366462"/>
                  <a:gd name="connsiteX16" fmla="*/ 282688 w 535899"/>
                  <a:gd name="connsiteY16" fmla="*/ 979688 h 1366462"/>
                  <a:gd name="connsiteX17" fmla="*/ 514696 w 535899"/>
                  <a:gd name="connsiteY17" fmla="*/ 1119883 h 1366462"/>
                  <a:gd name="connsiteX18" fmla="*/ 309213 w 535899"/>
                  <a:gd name="connsiteY18" fmla="*/ 1099335 h 1366462"/>
                  <a:gd name="connsiteX19" fmla="*/ 504422 w 535899"/>
                  <a:gd name="connsiteY19" fmla="*/ 1212350 h 1366462"/>
                  <a:gd name="connsiteX20" fmla="*/ 270736 w 535899"/>
                  <a:gd name="connsiteY20" fmla="*/ 1185171 h 1366462"/>
                  <a:gd name="connsiteX21" fmla="*/ 535899 w 535899"/>
                  <a:gd name="connsiteY21" fmla="*/ 1278293 h 1366462"/>
                  <a:gd name="connsiteX22" fmla="*/ 988 w 535899"/>
                  <a:gd name="connsiteY22" fmla="*/ 1366462 h 1366462"/>
                  <a:gd name="connsiteX23" fmla="*/ 988 w 535899"/>
                  <a:gd name="connsiteY23" fmla="*/ 0 h 1366462"/>
                  <a:gd name="connsiteX0" fmla="*/ 988 w 535899"/>
                  <a:gd name="connsiteY0" fmla="*/ 0 h 1366462"/>
                  <a:gd name="connsiteX1" fmla="*/ 124278 w 535899"/>
                  <a:gd name="connsiteY1" fmla="*/ 123290 h 1366462"/>
                  <a:gd name="connsiteX2" fmla="*/ 42085 w 535899"/>
                  <a:gd name="connsiteY2" fmla="*/ 123290 h 1366462"/>
                  <a:gd name="connsiteX3" fmla="*/ 155101 w 535899"/>
                  <a:gd name="connsiteY3" fmla="*/ 256854 h 1366462"/>
                  <a:gd name="connsiteX4" fmla="*/ 62633 w 535899"/>
                  <a:gd name="connsiteY4" fmla="*/ 256854 h 1366462"/>
                  <a:gd name="connsiteX5" fmla="*/ 185923 w 535899"/>
                  <a:gd name="connsiteY5" fmla="*/ 369870 h 1366462"/>
                  <a:gd name="connsiteX6" fmla="*/ 103730 w 535899"/>
                  <a:gd name="connsiteY6" fmla="*/ 380144 h 1366462"/>
                  <a:gd name="connsiteX7" fmla="*/ 257842 w 535899"/>
                  <a:gd name="connsiteY7" fmla="*/ 523982 h 1366462"/>
                  <a:gd name="connsiteX8" fmla="*/ 103730 w 535899"/>
                  <a:gd name="connsiteY8" fmla="*/ 503434 h 1366462"/>
                  <a:gd name="connsiteX9" fmla="*/ 309213 w 535899"/>
                  <a:gd name="connsiteY9" fmla="*/ 647272 h 1366462"/>
                  <a:gd name="connsiteX10" fmla="*/ 179947 w 535899"/>
                  <a:gd name="connsiteY10" fmla="*/ 654558 h 1366462"/>
                  <a:gd name="connsiteX11" fmla="*/ 350310 w 535899"/>
                  <a:gd name="connsiteY11" fmla="*/ 770562 h 1366462"/>
                  <a:gd name="connsiteX12" fmla="*/ 216746 w 535899"/>
                  <a:gd name="connsiteY12" fmla="*/ 760288 h 1366462"/>
                  <a:gd name="connsiteX13" fmla="*/ 381132 w 535899"/>
                  <a:gd name="connsiteY13" fmla="*/ 904126 h 1366462"/>
                  <a:gd name="connsiteX14" fmla="*/ 227020 w 535899"/>
                  <a:gd name="connsiteY14" fmla="*/ 852755 h 1366462"/>
                  <a:gd name="connsiteX15" fmla="*/ 473600 w 535899"/>
                  <a:gd name="connsiteY15" fmla="*/ 1027416 h 1366462"/>
                  <a:gd name="connsiteX16" fmla="*/ 282688 w 535899"/>
                  <a:gd name="connsiteY16" fmla="*/ 979688 h 1366462"/>
                  <a:gd name="connsiteX17" fmla="*/ 514696 w 535899"/>
                  <a:gd name="connsiteY17" fmla="*/ 1119883 h 1366462"/>
                  <a:gd name="connsiteX18" fmla="*/ 309213 w 535899"/>
                  <a:gd name="connsiteY18" fmla="*/ 1099335 h 1366462"/>
                  <a:gd name="connsiteX19" fmla="*/ 504422 w 535899"/>
                  <a:gd name="connsiteY19" fmla="*/ 1212350 h 1366462"/>
                  <a:gd name="connsiteX20" fmla="*/ 270736 w 535899"/>
                  <a:gd name="connsiteY20" fmla="*/ 1185171 h 1366462"/>
                  <a:gd name="connsiteX21" fmla="*/ 535899 w 535899"/>
                  <a:gd name="connsiteY21" fmla="*/ 1278293 h 1366462"/>
                  <a:gd name="connsiteX22" fmla="*/ 988 w 535899"/>
                  <a:gd name="connsiteY22" fmla="*/ 1366462 h 1366462"/>
                  <a:gd name="connsiteX23" fmla="*/ 988 w 535899"/>
                  <a:gd name="connsiteY23" fmla="*/ 0 h 1366462"/>
                  <a:gd name="connsiteX0" fmla="*/ 988 w 535899"/>
                  <a:gd name="connsiteY0" fmla="*/ 0 h 1366462"/>
                  <a:gd name="connsiteX1" fmla="*/ 124278 w 535899"/>
                  <a:gd name="connsiteY1" fmla="*/ 123290 h 1366462"/>
                  <a:gd name="connsiteX2" fmla="*/ 42085 w 535899"/>
                  <a:gd name="connsiteY2" fmla="*/ 123290 h 1366462"/>
                  <a:gd name="connsiteX3" fmla="*/ 155101 w 535899"/>
                  <a:gd name="connsiteY3" fmla="*/ 256854 h 1366462"/>
                  <a:gd name="connsiteX4" fmla="*/ 62633 w 535899"/>
                  <a:gd name="connsiteY4" fmla="*/ 256854 h 1366462"/>
                  <a:gd name="connsiteX5" fmla="*/ 185923 w 535899"/>
                  <a:gd name="connsiteY5" fmla="*/ 369870 h 1366462"/>
                  <a:gd name="connsiteX6" fmla="*/ 103730 w 535899"/>
                  <a:gd name="connsiteY6" fmla="*/ 380144 h 1366462"/>
                  <a:gd name="connsiteX7" fmla="*/ 257842 w 535899"/>
                  <a:gd name="connsiteY7" fmla="*/ 523982 h 1366462"/>
                  <a:gd name="connsiteX8" fmla="*/ 129231 w 535899"/>
                  <a:gd name="connsiteY8" fmla="*/ 518007 h 1366462"/>
                  <a:gd name="connsiteX9" fmla="*/ 309213 w 535899"/>
                  <a:gd name="connsiteY9" fmla="*/ 647272 h 1366462"/>
                  <a:gd name="connsiteX10" fmla="*/ 179947 w 535899"/>
                  <a:gd name="connsiteY10" fmla="*/ 654558 h 1366462"/>
                  <a:gd name="connsiteX11" fmla="*/ 350310 w 535899"/>
                  <a:gd name="connsiteY11" fmla="*/ 770562 h 1366462"/>
                  <a:gd name="connsiteX12" fmla="*/ 216746 w 535899"/>
                  <a:gd name="connsiteY12" fmla="*/ 760288 h 1366462"/>
                  <a:gd name="connsiteX13" fmla="*/ 381132 w 535899"/>
                  <a:gd name="connsiteY13" fmla="*/ 904126 h 1366462"/>
                  <a:gd name="connsiteX14" fmla="*/ 227020 w 535899"/>
                  <a:gd name="connsiteY14" fmla="*/ 852755 h 1366462"/>
                  <a:gd name="connsiteX15" fmla="*/ 473600 w 535899"/>
                  <a:gd name="connsiteY15" fmla="*/ 1027416 h 1366462"/>
                  <a:gd name="connsiteX16" fmla="*/ 282688 w 535899"/>
                  <a:gd name="connsiteY16" fmla="*/ 979688 h 1366462"/>
                  <a:gd name="connsiteX17" fmla="*/ 514696 w 535899"/>
                  <a:gd name="connsiteY17" fmla="*/ 1119883 h 1366462"/>
                  <a:gd name="connsiteX18" fmla="*/ 309213 w 535899"/>
                  <a:gd name="connsiteY18" fmla="*/ 1099335 h 1366462"/>
                  <a:gd name="connsiteX19" fmla="*/ 504422 w 535899"/>
                  <a:gd name="connsiteY19" fmla="*/ 1212350 h 1366462"/>
                  <a:gd name="connsiteX20" fmla="*/ 270736 w 535899"/>
                  <a:gd name="connsiteY20" fmla="*/ 1185171 h 1366462"/>
                  <a:gd name="connsiteX21" fmla="*/ 535899 w 535899"/>
                  <a:gd name="connsiteY21" fmla="*/ 1278293 h 1366462"/>
                  <a:gd name="connsiteX22" fmla="*/ 988 w 535899"/>
                  <a:gd name="connsiteY22" fmla="*/ 1366462 h 1366462"/>
                  <a:gd name="connsiteX23" fmla="*/ 988 w 535899"/>
                  <a:gd name="connsiteY23" fmla="*/ 0 h 1366462"/>
                  <a:gd name="connsiteX0" fmla="*/ 988 w 535899"/>
                  <a:gd name="connsiteY0" fmla="*/ 0 h 1366462"/>
                  <a:gd name="connsiteX1" fmla="*/ 124278 w 535899"/>
                  <a:gd name="connsiteY1" fmla="*/ 123290 h 1366462"/>
                  <a:gd name="connsiteX2" fmla="*/ 42085 w 535899"/>
                  <a:gd name="connsiteY2" fmla="*/ 123290 h 1366462"/>
                  <a:gd name="connsiteX3" fmla="*/ 155101 w 535899"/>
                  <a:gd name="connsiteY3" fmla="*/ 256854 h 1366462"/>
                  <a:gd name="connsiteX4" fmla="*/ 62633 w 535899"/>
                  <a:gd name="connsiteY4" fmla="*/ 256854 h 1366462"/>
                  <a:gd name="connsiteX5" fmla="*/ 185923 w 535899"/>
                  <a:gd name="connsiteY5" fmla="*/ 369870 h 1366462"/>
                  <a:gd name="connsiteX6" fmla="*/ 103730 w 535899"/>
                  <a:gd name="connsiteY6" fmla="*/ 380144 h 1366462"/>
                  <a:gd name="connsiteX7" fmla="*/ 257842 w 535899"/>
                  <a:gd name="connsiteY7" fmla="*/ 523982 h 1366462"/>
                  <a:gd name="connsiteX8" fmla="*/ 129231 w 535899"/>
                  <a:gd name="connsiteY8" fmla="*/ 518007 h 1366462"/>
                  <a:gd name="connsiteX9" fmla="*/ 309213 w 535899"/>
                  <a:gd name="connsiteY9" fmla="*/ 647272 h 1366462"/>
                  <a:gd name="connsiteX10" fmla="*/ 179947 w 535899"/>
                  <a:gd name="connsiteY10" fmla="*/ 654558 h 1366462"/>
                  <a:gd name="connsiteX11" fmla="*/ 350310 w 535899"/>
                  <a:gd name="connsiteY11" fmla="*/ 770562 h 1366462"/>
                  <a:gd name="connsiteX12" fmla="*/ 216746 w 535899"/>
                  <a:gd name="connsiteY12" fmla="*/ 760288 h 1366462"/>
                  <a:gd name="connsiteX13" fmla="*/ 381132 w 535899"/>
                  <a:gd name="connsiteY13" fmla="*/ 904126 h 1366462"/>
                  <a:gd name="connsiteX14" fmla="*/ 227020 w 535899"/>
                  <a:gd name="connsiteY14" fmla="*/ 852755 h 1366462"/>
                  <a:gd name="connsiteX15" fmla="*/ 473600 w 535899"/>
                  <a:gd name="connsiteY15" fmla="*/ 1027416 h 1366462"/>
                  <a:gd name="connsiteX16" fmla="*/ 282688 w 535899"/>
                  <a:gd name="connsiteY16" fmla="*/ 979688 h 1366462"/>
                  <a:gd name="connsiteX17" fmla="*/ 514696 w 535899"/>
                  <a:gd name="connsiteY17" fmla="*/ 1119883 h 1366462"/>
                  <a:gd name="connsiteX18" fmla="*/ 309213 w 535899"/>
                  <a:gd name="connsiteY18" fmla="*/ 1099335 h 1366462"/>
                  <a:gd name="connsiteX19" fmla="*/ 504422 w 535899"/>
                  <a:gd name="connsiteY19" fmla="*/ 1212350 h 1366462"/>
                  <a:gd name="connsiteX20" fmla="*/ 256164 w 535899"/>
                  <a:gd name="connsiteY20" fmla="*/ 1217958 h 1366462"/>
                  <a:gd name="connsiteX21" fmla="*/ 535899 w 535899"/>
                  <a:gd name="connsiteY21" fmla="*/ 1278293 h 1366462"/>
                  <a:gd name="connsiteX22" fmla="*/ 988 w 535899"/>
                  <a:gd name="connsiteY22" fmla="*/ 1366462 h 1366462"/>
                  <a:gd name="connsiteX23" fmla="*/ 988 w 535899"/>
                  <a:gd name="connsiteY23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82688 w 528613"/>
                  <a:gd name="connsiteY16" fmla="*/ 979688 h 1366462"/>
                  <a:gd name="connsiteX17" fmla="*/ 514696 w 528613"/>
                  <a:gd name="connsiteY17" fmla="*/ 1119883 h 1366462"/>
                  <a:gd name="connsiteX18" fmla="*/ 309213 w 528613"/>
                  <a:gd name="connsiteY18" fmla="*/ 1099335 h 1366462"/>
                  <a:gd name="connsiteX19" fmla="*/ 504422 w 528613"/>
                  <a:gd name="connsiteY19" fmla="*/ 1212350 h 1366462"/>
                  <a:gd name="connsiteX20" fmla="*/ 256164 w 528613"/>
                  <a:gd name="connsiteY20" fmla="*/ 1217958 h 1366462"/>
                  <a:gd name="connsiteX21" fmla="*/ 528613 w 528613"/>
                  <a:gd name="connsiteY21" fmla="*/ 1238219 h 1366462"/>
                  <a:gd name="connsiteX22" fmla="*/ 988 w 528613"/>
                  <a:gd name="connsiteY22" fmla="*/ 1366462 h 1366462"/>
                  <a:gd name="connsiteX23" fmla="*/ 988 w 528613"/>
                  <a:gd name="connsiteY23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82688 w 528613"/>
                  <a:gd name="connsiteY16" fmla="*/ 979688 h 1366462"/>
                  <a:gd name="connsiteX17" fmla="*/ 514696 w 528613"/>
                  <a:gd name="connsiteY17" fmla="*/ 1119883 h 1366462"/>
                  <a:gd name="connsiteX18" fmla="*/ 309213 w 528613"/>
                  <a:gd name="connsiteY18" fmla="*/ 1099335 h 1366462"/>
                  <a:gd name="connsiteX19" fmla="*/ 256164 w 528613"/>
                  <a:gd name="connsiteY19" fmla="*/ 1217958 h 1366462"/>
                  <a:gd name="connsiteX20" fmla="*/ 528613 w 528613"/>
                  <a:gd name="connsiteY20" fmla="*/ 1238219 h 1366462"/>
                  <a:gd name="connsiteX21" fmla="*/ 988 w 528613"/>
                  <a:gd name="connsiteY21" fmla="*/ 1366462 h 1366462"/>
                  <a:gd name="connsiteX22" fmla="*/ 988 w 528613"/>
                  <a:gd name="connsiteY22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82688 w 528613"/>
                  <a:gd name="connsiteY16" fmla="*/ 979688 h 1366462"/>
                  <a:gd name="connsiteX17" fmla="*/ 514696 w 528613"/>
                  <a:gd name="connsiteY17" fmla="*/ 1119883 h 1366462"/>
                  <a:gd name="connsiteX18" fmla="*/ 256164 w 528613"/>
                  <a:gd name="connsiteY18" fmla="*/ 1217958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82688 w 528613"/>
                  <a:gd name="connsiteY16" fmla="*/ 979688 h 1366462"/>
                  <a:gd name="connsiteX17" fmla="*/ 514696 w 528613"/>
                  <a:gd name="connsiteY17" fmla="*/ 1119883 h 1366462"/>
                  <a:gd name="connsiteX18" fmla="*/ 259807 w 528613"/>
                  <a:gd name="connsiteY18" fmla="*/ 1130525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82688 w 528613"/>
                  <a:gd name="connsiteY16" fmla="*/ 979688 h 1366462"/>
                  <a:gd name="connsiteX17" fmla="*/ 514696 w 528613"/>
                  <a:gd name="connsiteY17" fmla="*/ 1119883 h 1366462"/>
                  <a:gd name="connsiteX18" fmla="*/ 285308 w 528613"/>
                  <a:gd name="connsiteY18" fmla="*/ 1141454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64473 w 528613"/>
                  <a:gd name="connsiteY16" fmla="*/ 976045 h 1366462"/>
                  <a:gd name="connsiteX17" fmla="*/ 514696 w 528613"/>
                  <a:gd name="connsiteY17" fmla="*/ 1119883 h 1366462"/>
                  <a:gd name="connsiteX18" fmla="*/ 285308 w 528613"/>
                  <a:gd name="connsiteY18" fmla="*/ 1141454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49901 w 528613"/>
                  <a:gd name="connsiteY16" fmla="*/ 990618 h 1366462"/>
                  <a:gd name="connsiteX17" fmla="*/ 514696 w 528613"/>
                  <a:gd name="connsiteY17" fmla="*/ 1119883 h 1366462"/>
                  <a:gd name="connsiteX18" fmla="*/ 285308 w 528613"/>
                  <a:gd name="connsiteY18" fmla="*/ 1141454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49901 w 528613"/>
                  <a:gd name="connsiteY16" fmla="*/ 990618 h 1366462"/>
                  <a:gd name="connsiteX17" fmla="*/ 489195 w 528613"/>
                  <a:gd name="connsiteY17" fmla="*/ 1127170 h 1366462"/>
                  <a:gd name="connsiteX18" fmla="*/ 285308 w 528613"/>
                  <a:gd name="connsiteY18" fmla="*/ 1141454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79616"/>
                  <a:gd name="connsiteY0" fmla="*/ 0 h 1366462"/>
                  <a:gd name="connsiteX1" fmla="*/ 124278 w 579616"/>
                  <a:gd name="connsiteY1" fmla="*/ 123290 h 1366462"/>
                  <a:gd name="connsiteX2" fmla="*/ 42085 w 579616"/>
                  <a:gd name="connsiteY2" fmla="*/ 123290 h 1366462"/>
                  <a:gd name="connsiteX3" fmla="*/ 155101 w 579616"/>
                  <a:gd name="connsiteY3" fmla="*/ 256854 h 1366462"/>
                  <a:gd name="connsiteX4" fmla="*/ 62633 w 579616"/>
                  <a:gd name="connsiteY4" fmla="*/ 256854 h 1366462"/>
                  <a:gd name="connsiteX5" fmla="*/ 185923 w 579616"/>
                  <a:gd name="connsiteY5" fmla="*/ 369870 h 1366462"/>
                  <a:gd name="connsiteX6" fmla="*/ 103730 w 579616"/>
                  <a:gd name="connsiteY6" fmla="*/ 380144 h 1366462"/>
                  <a:gd name="connsiteX7" fmla="*/ 257842 w 579616"/>
                  <a:gd name="connsiteY7" fmla="*/ 523982 h 1366462"/>
                  <a:gd name="connsiteX8" fmla="*/ 129231 w 579616"/>
                  <a:gd name="connsiteY8" fmla="*/ 518007 h 1366462"/>
                  <a:gd name="connsiteX9" fmla="*/ 309213 w 579616"/>
                  <a:gd name="connsiteY9" fmla="*/ 647272 h 1366462"/>
                  <a:gd name="connsiteX10" fmla="*/ 179947 w 579616"/>
                  <a:gd name="connsiteY10" fmla="*/ 654558 h 1366462"/>
                  <a:gd name="connsiteX11" fmla="*/ 350310 w 579616"/>
                  <a:gd name="connsiteY11" fmla="*/ 770562 h 1366462"/>
                  <a:gd name="connsiteX12" fmla="*/ 216746 w 579616"/>
                  <a:gd name="connsiteY12" fmla="*/ 760288 h 1366462"/>
                  <a:gd name="connsiteX13" fmla="*/ 381132 w 579616"/>
                  <a:gd name="connsiteY13" fmla="*/ 904126 h 1366462"/>
                  <a:gd name="connsiteX14" fmla="*/ 227020 w 579616"/>
                  <a:gd name="connsiteY14" fmla="*/ 852755 h 1366462"/>
                  <a:gd name="connsiteX15" fmla="*/ 473600 w 579616"/>
                  <a:gd name="connsiteY15" fmla="*/ 1027416 h 1366462"/>
                  <a:gd name="connsiteX16" fmla="*/ 249901 w 579616"/>
                  <a:gd name="connsiteY16" fmla="*/ 990618 h 1366462"/>
                  <a:gd name="connsiteX17" fmla="*/ 489195 w 579616"/>
                  <a:gd name="connsiteY17" fmla="*/ 1127170 h 1366462"/>
                  <a:gd name="connsiteX18" fmla="*/ 285308 w 579616"/>
                  <a:gd name="connsiteY18" fmla="*/ 1141454 h 1366462"/>
                  <a:gd name="connsiteX19" fmla="*/ 579616 w 579616"/>
                  <a:gd name="connsiteY19" fmla="*/ 1241862 h 1366462"/>
                  <a:gd name="connsiteX20" fmla="*/ 988 w 579616"/>
                  <a:gd name="connsiteY20" fmla="*/ 1366462 h 1366462"/>
                  <a:gd name="connsiteX21" fmla="*/ 988 w 579616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309213 w 601474"/>
                  <a:gd name="connsiteY9" fmla="*/ 647272 h 1366462"/>
                  <a:gd name="connsiteX10" fmla="*/ 179947 w 601474"/>
                  <a:gd name="connsiteY10" fmla="*/ 654558 h 1366462"/>
                  <a:gd name="connsiteX11" fmla="*/ 350310 w 601474"/>
                  <a:gd name="connsiteY11" fmla="*/ 770562 h 1366462"/>
                  <a:gd name="connsiteX12" fmla="*/ 216746 w 601474"/>
                  <a:gd name="connsiteY12" fmla="*/ 760288 h 1366462"/>
                  <a:gd name="connsiteX13" fmla="*/ 381132 w 601474"/>
                  <a:gd name="connsiteY13" fmla="*/ 904126 h 1366462"/>
                  <a:gd name="connsiteX14" fmla="*/ 227020 w 601474"/>
                  <a:gd name="connsiteY14" fmla="*/ 852755 h 1366462"/>
                  <a:gd name="connsiteX15" fmla="*/ 473600 w 601474"/>
                  <a:gd name="connsiteY15" fmla="*/ 1027416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309213 w 601474"/>
                  <a:gd name="connsiteY9" fmla="*/ 647272 h 1366462"/>
                  <a:gd name="connsiteX10" fmla="*/ 179947 w 601474"/>
                  <a:gd name="connsiteY10" fmla="*/ 654558 h 1366462"/>
                  <a:gd name="connsiteX11" fmla="*/ 350310 w 601474"/>
                  <a:gd name="connsiteY11" fmla="*/ 770562 h 1366462"/>
                  <a:gd name="connsiteX12" fmla="*/ 216746 w 601474"/>
                  <a:gd name="connsiteY12" fmla="*/ 760288 h 1366462"/>
                  <a:gd name="connsiteX13" fmla="*/ 381132 w 601474"/>
                  <a:gd name="connsiteY13" fmla="*/ 904126 h 1366462"/>
                  <a:gd name="connsiteX14" fmla="*/ 227020 w 601474"/>
                  <a:gd name="connsiteY14" fmla="*/ 852755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309213 w 601474"/>
                  <a:gd name="connsiteY9" fmla="*/ 647272 h 1366462"/>
                  <a:gd name="connsiteX10" fmla="*/ 179947 w 601474"/>
                  <a:gd name="connsiteY10" fmla="*/ 654558 h 1366462"/>
                  <a:gd name="connsiteX11" fmla="*/ 350310 w 601474"/>
                  <a:gd name="connsiteY11" fmla="*/ 770562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7020 w 601474"/>
                  <a:gd name="connsiteY14" fmla="*/ 852755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309213 w 601474"/>
                  <a:gd name="connsiteY9" fmla="*/ 647272 h 1366462"/>
                  <a:gd name="connsiteX10" fmla="*/ 179947 w 601474"/>
                  <a:gd name="connsiteY10" fmla="*/ 654558 h 1366462"/>
                  <a:gd name="connsiteX11" fmla="*/ 350310 w 601474"/>
                  <a:gd name="connsiteY11" fmla="*/ 770562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309213 w 601474"/>
                  <a:gd name="connsiteY9" fmla="*/ 647272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40160 w 601474"/>
                  <a:gd name="connsiteY8" fmla="*/ 521650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40160 w 601474"/>
                  <a:gd name="connsiteY8" fmla="*/ 521650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40160 w 601474"/>
                  <a:gd name="connsiteY8" fmla="*/ 521650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9274 w 601474"/>
                  <a:gd name="connsiteY13" fmla="*/ 871338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40160 w 601474"/>
                  <a:gd name="connsiteY8" fmla="*/ 521650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9274 w 601474"/>
                  <a:gd name="connsiteY13" fmla="*/ 871338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41742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40160 w 601474"/>
                  <a:gd name="connsiteY8" fmla="*/ 521650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17523 w 601474"/>
                  <a:gd name="connsiteY11" fmla="*/ 755990 h 1366462"/>
                  <a:gd name="connsiteX12" fmla="*/ 216746 w 601474"/>
                  <a:gd name="connsiteY12" fmla="*/ 760288 h 1366462"/>
                  <a:gd name="connsiteX13" fmla="*/ 359274 w 601474"/>
                  <a:gd name="connsiteY13" fmla="*/ 871338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41742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01474" h="1366462">
                    <a:moveTo>
                      <a:pt x="988" y="0"/>
                    </a:moveTo>
                    <a:lnTo>
                      <a:pt x="124278" y="123290"/>
                    </a:lnTo>
                    <a:lnTo>
                      <a:pt x="42085" y="123290"/>
                    </a:lnTo>
                    <a:lnTo>
                      <a:pt x="155101" y="256854"/>
                    </a:lnTo>
                    <a:lnTo>
                      <a:pt x="62633" y="256854"/>
                    </a:lnTo>
                    <a:lnTo>
                      <a:pt x="185923" y="369870"/>
                    </a:lnTo>
                    <a:lnTo>
                      <a:pt x="103730" y="380144"/>
                    </a:lnTo>
                    <a:lnTo>
                      <a:pt x="257842" y="523982"/>
                    </a:lnTo>
                    <a:lnTo>
                      <a:pt x="140160" y="521650"/>
                    </a:lnTo>
                    <a:lnTo>
                      <a:pt x="298284" y="639986"/>
                    </a:lnTo>
                    <a:lnTo>
                      <a:pt x="179947" y="654558"/>
                    </a:lnTo>
                    <a:lnTo>
                      <a:pt x="317523" y="755990"/>
                    </a:lnTo>
                    <a:lnTo>
                      <a:pt x="216746" y="760288"/>
                    </a:lnTo>
                    <a:lnTo>
                      <a:pt x="359274" y="871338"/>
                    </a:lnTo>
                    <a:lnTo>
                      <a:pt x="223377" y="867328"/>
                    </a:lnTo>
                    <a:lnTo>
                      <a:pt x="433526" y="1012844"/>
                    </a:lnTo>
                    <a:lnTo>
                      <a:pt x="249901" y="990618"/>
                    </a:lnTo>
                    <a:lnTo>
                      <a:pt x="489195" y="1141742"/>
                    </a:lnTo>
                    <a:lnTo>
                      <a:pt x="285308" y="1141454"/>
                    </a:lnTo>
                    <a:lnTo>
                      <a:pt x="601474" y="1256435"/>
                    </a:lnTo>
                    <a:lnTo>
                      <a:pt x="988" y="1366462"/>
                    </a:lnTo>
                    <a:cubicBezTo>
                      <a:pt x="-2437" y="945222"/>
                      <a:pt x="4413" y="421240"/>
                      <a:pt x="988" y="0"/>
                    </a:cubicBezTo>
                    <a:close/>
                  </a:path>
                </a:pathLst>
              </a:custGeom>
              <a:solidFill>
                <a:srgbClr val="B6DEA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4" name="任意多边形 30"/>
              <p:cNvSpPr/>
              <p:nvPr/>
            </p:nvSpPr>
            <p:spPr>
              <a:xfrm>
                <a:off x="4425103" y="641731"/>
                <a:ext cx="600744" cy="1365792"/>
              </a:xfrm>
              <a:custGeom>
                <a:avLst/>
                <a:gdLst>
                  <a:gd name="connsiteX0" fmla="*/ 0 w 523982"/>
                  <a:gd name="connsiteY0" fmla="*/ 0 h 1263721"/>
                  <a:gd name="connsiteX1" fmla="*/ 123290 w 523982"/>
                  <a:gd name="connsiteY1" fmla="*/ 123290 h 1263721"/>
                  <a:gd name="connsiteX2" fmla="*/ 41097 w 523982"/>
                  <a:gd name="connsiteY2" fmla="*/ 123290 h 1263721"/>
                  <a:gd name="connsiteX3" fmla="*/ 154113 w 523982"/>
                  <a:gd name="connsiteY3" fmla="*/ 256854 h 1263721"/>
                  <a:gd name="connsiteX4" fmla="*/ 61645 w 523982"/>
                  <a:gd name="connsiteY4" fmla="*/ 256854 h 1263721"/>
                  <a:gd name="connsiteX5" fmla="*/ 184935 w 523982"/>
                  <a:gd name="connsiteY5" fmla="*/ 369870 h 1263721"/>
                  <a:gd name="connsiteX6" fmla="*/ 102742 w 523982"/>
                  <a:gd name="connsiteY6" fmla="*/ 380144 h 1263721"/>
                  <a:gd name="connsiteX7" fmla="*/ 256854 w 523982"/>
                  <a:gd name="connsiteY7" fmla="*/ 523982 h 1263721"/>
                  <a:gd name="connsiteX8" fmla="*/ 102742 w 523982"/>
                  <a:gd name="connsiteY8" fmla="*/ 503434 h 1263721"/>
                  <a:gd name="connsiteX9" fmla="*/ 308225 w 523982"/>
                  <a:gd name="connsiteY9" fmla="*/ 647272 h 1263721"/>
                  <a:gd name="connsiteX10" fmla="*/ 164387 w 523982"/>
                  <a:gd name="connsiteY10" fmla="*/ 647272 h 1263721"/>
                  <a:gd name="connsiteX11" fmla="*/ 349322 w 523982"/>
                  <a:gd name="connsiteY11" fmla="*/ 770562 h 1263721"/>
                  <a:gd name="connsiteX12" fmla="*/ 215758 w 523982"/>
                  <a:gd name="connsiteY12" fmla="*/ 760288 h 1263721"/>
                  <a:gd name="connsiteX13" fmla="*/ 380144 w 523982"/>
                  <a:gd name="connsiteY13" fmla="*/ 904126 h 1263721"/>
                  <a:gd name="connsiteX14" fmla="*/ 226032 w 523982"/>
                  <a:gd name="connsiteY14" fmla="*/ 852755 h 1263721"/>
                  <a:gd name="connsiteX15" fmla="*/ 472612 w 523982"/>
                  <a:gd name="connsiteY15" fmla="*/ 1027416 h 1263721"/>
                  <a:gd name="connsiteX16" fmla="*/ 267128 w 523982"/>
                  <a:gd name="connsiteY16" fmla="*/ 976045 h 1263721"/>
                  <a:gd name="connsiteX17" fmla="*/ 513708 w 523982"/>
                  <a:gd name="connsiteY17" fmla="*/ 1119883 h 1263721"/>
                  <a:gd name="connsiteX18" fmla="*/ 308225 w 523982"/>
                  <a:gd name="connsiteY18" fmla="*/ 1099335 h 1263721"/>
                  <a:gd name="connsiteX19" fmla="*/ 503434 w 523982"/>
                  <a:gd name="connsiteY19" fmla="*/ 1212350 h 1263721"/>
                  <a:gd name="connsiteX20" fmla="*/ 226032 w 523982"/>
                  <a:gd name="connsiteY20" fmla="*/ 1181528 h 1263721"/>
                  <a:gd name="connsiteX21" fmla="*/ 523982 w 523982"/>
                  <a:gd name="connsiteY21" fmla="*/ 1263721 h 1263721"/>
                  <a:gd name="connsiteX22" fmla="*/ 10274 w 523982"/>
                  <a:gd name="connsiteY22" fmla="*/ 1263721 h 1263721"/>
                  <a:gd name="connsiteX23" fmla="*/ 0 w 523982"/>
                  <a:gd name="connsiteY23" fmla="*/ 0 h 1263721"/>
                  <a:gd name="connsiteX0" fmla="*/ 988 w 524970"/>
                  <a:gd name="connsiteY0" fmla="*/ 0 h 1366462"/>
                  <a:gd name="connsiteX1" fmla="*/ 124278 w 524970"/>
                  <a:gd name="connsiteY1" fmla="*/ 123290 h 1366462"/>
                  <a:gd name="connsiteX2" fmla="*/ 42085 w 524970"/>
                  <a:gd name="connsiteY2" fmla="*/ 123290 h 1366462"/>
                  <a:gd name="connsiteX3" fmla="*/ 155101 w 524970"/>
                  <a:gd name="connsiteY3" fmla="*/ 256854 h 1366462"/>
                  <a:gd name="connsiteX4" fmla="*/ 62633 w 524970"/>
                  <a:gd name="connsiteY4" fmla="*/ 256854 h 1366462"/>
                  <a:gd name="connsiteX5" fmla="*/ 185923 w 524970"/>
                  <a:gd name="connsiteY5" fmla="*/ 369870 h 1366462"/>
                  <a:gd name="connsiteX6" fmla="*/ 103730 w 524970"/>
                  <a:gd name="connsiteY6" fmla="*/ 380144 h 1366462"/>
                  <a:gd name="connsiteX7" fmla="*/ 257842 w 524970"/>
                  <a:gd name="connsiteY7" fmla="*/ 523982 h 1366462"/>
                  <a:gd name="connsiteX8" fmla="*/ 103730 w 524970"/>
                  <a:gd name="connsiteY8" fmla="*/ 503434 h 1366462"/>
                  <a:gd name="connsiteX9" fmla="*/ 309213 w 524970"/>
                  <a:gd name="connsiteY9" fmla="*/ 647272 h 1366462"/>
                  <a:gd name="connsiteX10" fmla="*/ 165375 w 524970"/>
                  <a:gd name="connsiteY10" fmla="*/ 647272 h 1366462"/>
                  <a:gd name="connsiteX11" fmla="*/ 350310 w 524970"/>
                  <a:gd name="connsiteY11" fmla="*/ 770562 h 1366462"/>
                  <a:gd name="connsiteX12" fmla="*/ 216746 w 524970"/>
                  <a:gd name="connsiteY12" fmla="*/ 760288 h 1366462"/>
                  <a:gd name="connsiteX13" fmla="*/ 381132 w 524970"/>
                  <a:gd name="connsiteY13" fmla="*/ 904126 h 1366462"/>
                  <a:gd name="connsiteX14" fmla="*/ 227020 w 524970"/>
                  <a:gd name="connsiteY14" fmla="*/ 852755 h 1366462"/>
                  <a:gd name="connsiteX15" fmla="*/ 473600 w 524970"/>
                  <a:gd name="connsiteY15" fmla="*/ 1027416 h 1366462"/>
                  <a:gd name="connsiteX16" fmla="*/ 268116 w 524970"/>
                  <a:gd name="connsiteY16" fmla="*/ 976045 h 1366462"/>
                  <a:gd name="connsiteX17" fmla="*/ 514696 w 524970"/>
                  <a:gd name="connsiteY17" fmla="*/ 1119883 h 1366462"/>
                  <a:gd name="connsiteX18" fmla="*/ 309213 w 524970"/>
                  <a:gd name="connsiteY18" fmla="*/ 1099335 h 1366462"/>
                  <a:gd name="connsiteX19" fmla="*/ 504422 w 524970"/>
                  <a:gd name="connsiteY19" fmla="*/ 1212350 h 1366462"/>
                  <a:gd name="connsiteX20" fmla="*/ 227020 w 524970"/>
                  <a:gd name="connsiteY20" fmla="*/ 1181528 h 1366462"/>
                  <a:gd name="connsiteX21" fmla="*/ 524970 w 524970"/>
                  <a:gd name="connsiteY21" fmla="*/ 1263721 h 1366462"/>
                  <a:gd name="connsiteX22" fmla="*/ 988 w 524970"/>
                  <a:gd name="connsiteY22" fmla="*/ 1366462 h 1366462"/>
                  <a:gd name="connsiteX23" fmla="*/ 988 w 524970"/>
                  <a:gd name="connsiteY23" fmla="*/ 0 h 1366462"/>
                  <a:gd name="connsiteX0" fmla="*/ 988 w 524970"/>
                  <a:gd name="connsiteY0" fmla="*/ 0 h 1366462"/>
                  <a:gd name="connsiteX1" fmla="*/ 124278 w 524970"/>
                  <a:gd name="connsiteY1" fmla="*/ 123290 h 1366462"/>
                  <a:gd name="connsiteX2" fmla="*/ 42085 w 524970"/>
                  <a:gd name="connsiteY2" fmla="*/ 123290 h 1366462"/>
                  <a:gd name="connsiteX3" fmla="*/ 155101 w 524970"/>
                  <a:gd name="connsiteY3" fmla="*/ 256854 h 1366462"/>
                  <a:gd name="connsiteX4" fmla="*/ 62633 w 524970"/>
                  <a:gd name="connsiteY4" fmla="*/ 256854 h 1366462"/>
                  <a:gd name="connsiteX5" fmla="*/ 185923 w 524970"/>
                  <a:gd name="connsiteY5" fmla="*/ 369870 h 1366462"/>
                  <a:gd name="connsiteX6" fmla="*/ 103730 w 524970"/>
                  <a:gd name="connsiteY6" fmla="*/ 380144 h 1366462"/>
                  <a:gd name="connsiteX7" fmla="*/ 257842 w 524970"/>
                  <a:gd name="connsiteY7" fmla="*/ 523982 h 1366462"/>
                  <a:gd name="connsiteX8" fmla="*/ 103730 w 524970"/>
                  <a:gd name="connsiteY8" fmla="*/ 503434 h 1366462"/>
                  <a:gd name="connsiteX9" fmla="*/ 309213 w 524970"/>
                  <a:gd name="connsiteY9" fmla="*/ 647272 h 1366462"/>
                  <a:gd name="connsiteX10" fmla="*/ 165375 w 524970"/>
                  <a:gd name="connsiteY10" fmla="*/ 647272 h 1366462"/>
                  <a:gd name="connsiteX11" fmla="*/ 350310 w 524970"/>
                  <a:gd name="connsiteY11" fmla="*/ 770562 h 1366462"/>
                  <a:gd name="connsiteX12" fmla="*/ 216746 w 524970"/>
                  <a:gd name="connsiteY12" fmla="*/ 760288 h 1366462"/>
                  <a:gd name="connsiteX13" fmla="*/ 381132 w 524970"/>
                  <a:gd name="connsiteY13" fmla="*/ 904126 h 1366462"/>
                  <a:gd name="connsiteX14" fmla="*/ 227020 w 524970"/>
                  <a:gd name="connsiteY14" fmla="*/ 852755 h 1366462"/>
                  <a:gd name="connsiteX15" fmla="*/ 473600 w 524970"/>
                  <a:gd name="connsiteY15" fmla="*/ 1027416 h 1366462"/>
                  <a:gd name="connsiteX16" fmla="*/ 268116 w 524970"/>
                  <a:gd name="connsiteY16" fmla="*/ 976045 h 1366462"/>
                  <a:gd name="connsiteX17" fmla="*/ 514696 w 524970"/>
                  <a:gd name="connsiteY17" fmla="*/ 1119883 h 1366462"/>
                  <a:gd name="connsiteX18" fmla="*/ 309213 w 524970"/>
                  <a:gd name="connsiteY18" fmla="*/ 1099335 h 1366462"/>
                  <a:gd name="connsiteX19" fmla="*/ 504422 w 524970"/>
                  <a:gd name="connsiteY19" fmla="*/ 1212350 h 1366462"/>
                  <a:gd name="connsiteX20" fmla="*/ 270736 w 524970"/>
                  <a:gd name="connsiteY20" fmla="*/ 1185171 h 1366462"/>
                  <a:gd name="connsiteX21" fmla="*/ 524970 w 524970"/>
                  <a:gd name="connsiteY21" fmla="*/ 1263721 h 1366462"/>
                  <a:gd name="connsiteX22" fmla="*/ 988 w 524970"/>
                  <a:gd name="connsiteY22" fmla="*/ 1366462 h 1366462"/>
                  <a:gd name="connsiteX23" fmla="*/ 988 w 524970"/>
                  <a:gd name="connsiteY23" fmla="*/ 0 h 1366462"/>
                  <a:gd name="connsiteX0" fmla="*/ 988 w 535899"/>
                  <a:gd name="connsiteY0" fmla="*/ 0 h 1366462"/>
                  <a:gd name="connsiteX1" fmla="*/ 124278 w 535899"/>
                  <a:gd name="connsiteY1" fmla="*/ 123290 h 1366462"/>
                  <a:gd name="connsiteX2" fmla="*/ 42085 w 535899"/>
                  <a:gd name="connsiteY2" fmla="*/ 123290 h 1366462"/>
                  <a:gd name="connsiteX3" fmla="*/ 155101 w 535899"/>
                  <a:gd name="connsiteY3" fmla="*/ 256854 h 1366462"/>
                  <a:gd name="connsiteX4" fmla="*/ 62633 w 535899"/>
                  <a:gd name="connsiteY4" fmla="*/ 256854 h 1366462"/>
                  <a:gd name="connsiteX5" fmla="*/ 185923 w 535899"/>
                  <a:gd name="connsiteY5" fmla="*/ 369870 h 1366462"/>
                  <a:gd name="connsiteX6" fmla="*/ 103730 w 535899"/>
                  <a:gd name="connsiteY6" fmla="*/ 380144 h 1366462"/>
                  <a:gd name="connsiteX7" fmla="*/ 257842 w 535899"/>
                  <a:gd name="connsiteY7" fmla="*/ 523982 h 1366462"/>
                  <a:gd name="connsiteX8" fmla="*/ 103730 w 535899"/>
                  <a:gd name="connsiteY8" fmla="*/ 503434 h 1366462"/>
                  <a:gd name="connsiteX9" fmla="*/ 309213 w 535899"/>
                  <a:gd name="connsiteY9" fmla="*/ 647272 h 1366462"/>
                  <a:gd name="connsiteX10" fmla="*/ 165375 w 535899"/>
                  <a:gd name="connsiteY10" fmla="*/ 647272 h 1366462"/>
                  <a:gd name="connsiteX11" fmla="*/ 350310 w 535899"/>
                  <a:gd name="connsiteY11" fmla="*/ 770562 h 1366462"/>
                  <a:gd name="connsiteX12" fmla="*/ 216746 w 535899"/>
                  <a:gd name="connsiteY12" fmla="*/ 760288 h 1366462"/>
                  <a:gd name="connsiteX13" fmla="*/ 381132 w 535899"/>
                  <a:gd name="connsiteY13" fmla="*/ 904126 h 1366462"/>
                  <a:gd name="connsiteX14" fmla="*/ 227020 w 535899"/>
                  <a:gd name="connsiteY14" fmla="*/ 852755 h 1366462"/>
                  <a:gd name="connsiteX15" fmla="*/ 473600 w 535899"/>
                  <a:gd name="connsiteY15" fmla="*/ 1027416 h 1366462"/>
                  <a:gd name="connsiteX16" fmla="*/ 268116 w 535899"/>
                  <a:gd name="connsiteY16" fmla="*/ 976045 h 1366462"/>
                  <a:gd name="connsiteX17" fmla="*/ 514696 w 535899"/>
                  <a:gd name="connsiteY17" fmla="*/ 1119883 h 1366462"/>
                  <a:gd name="connsiteX18" fmla="*/ 309213 w 535899"/>
                  <a:gd name="connsiteY18" fmla="*/ 1099335 h 1366462"/>
                  <a:gd name="connsiteX19" fmla="*/ 504422 w 535899"/>
                  <a:gd name="connsiteY19" fmla="*/ 1212350 h 1366462"/>
                  <a:gd name="connsiteX20" fmla="*/ 270736 w 535899"/>
                  <a:gd name="connsiteY20" fmla="*/ 1185171 h 1366462"/>
                  <a:gd name="connsiteX21" fmla="*/ 535899 w 535899"/>
                  <a:gd name="connsiteY21" fmla="*/ 1278293 h 1366462"/>
                  <a:gd name="connsiteX22" fmla="*/ 988 w 535899"/>
                  <a:gd name="connsiteY22" fmla="*/ 1366462 h 1366462"/>
                  <a:gd name="connsiteX23" fmla="*/ 988 w 535899"/>
                  <a:gd name="connsiteY23" fmla="*/ 0 h 1366462"/>
                  <a:gd name="connsiteX0" fmla="*/ 988 w 535899"/>
                  <a:gd name="connsiteY0" fmla="*/ 0 h 1366462"/>
                  <a:gd name="connsiteX1" fmla="*/ 124278 w 535899"/>
                  <a:gd name="connsiteY1" fmla="*/ 123290 h 1366462"/>
                  <a:gd name="connsiteX2" fmla="*/ 42085 w 535899"/>
                  <a:gd name="connsiteY2" fmla="*/ 123290 h 1366462"/>
                  <a:gd name="connsiteX3" fmla="*/ 155101 w 535899"/>
                  <a:gd name="connsiteY3" fmla="*/ 256854 h 1366462"/>
                  <a:gd name="connsiteX4" fmla="*/ 62633 w 535899"/>
                  <a:gd name="connsiteY4" fmla="*/ 256854 h 1366462"/>
                  <a:gd name="connsiteX5" fmla="*/ 185923 w 535899"/>
                  <a:gd name="connsiteY5" fmla="*/ 369870 h 1366462"/>
                  <a:gd name="connsiteX6" fmla="*/ 103730 w 535899"/>
                  <a:gd name="connsiteY6" fmla="*/ 380144 h 1366462"/>
                  <a:gd name="connsiteX7" fmla="*/ 257842 w 535899"/>
                  <a:gd name="connsiteY7" fmla="*/ 523982 h 1366462"/>
                  <a:gd name="connsiteX8" fmla="*/ 103730 w 535899"/>
                  <a:gd name="connsiteY8" fmla="*/ 503434 h 1366462"/>
                  <a:gd name="connsiteX9" fmla="*/ 309213 w 535899"/>
                  <a:gd name="connsiteY9" fmla="*/ 647272 h 1366462"/>
                  <a:gd name="connsiteX10" fmla="*/ 165375 w 535899"/>
                  <a:gd name="connsiteY10" fmla="*/ 647272 h 1366462"/>
                  <a:gd name="connsiteX11" fmla="*/ 350310 w 535899"/>
                  <a:gd name="connsiteY11" fmla="*/ 770562 h 1366462"/>
                  <a:gd name="connsiteX12" fmla="*/ 216746 w 535899"/>
                  <a:gd name="connsiteY12" fmla="*/ 760288 h 1366462"/>
                  <a:gd name="connsiteX13" fmla="*/ 381132 w 535899"/>
                  <a:gd name="connsiteY13" fmla="*/ 904126 h 1366462"/>
                  <a:gd name="connsiteX14" fmla="*/ 227020 w 535899"/>
                  <a:gd name="connsiteY14" fmla="*/ 852755 h 1366462"/>
                  <a:gd name="connsiteX15" fmla="*/ 473600 w 535899"/>
                  <a:gd name="connsiteY15" fmla="*/ 1027416 h 1366462"/>
                  <a:gd name="connsiteX16" fmla="*/ 282688 w 535899"/>
                  <a:gd name="connsiteY16" fmla="*/ 979688 h 1366462"/>
                  <a:gd name="connsiteX17" fmla="*/ 514696 w 535899"/>
                  <a:gd name="connsiteY17" fmla="*/ 1119883 h 1366462"/>
                  <a:gd name="connsiteX18" fmla="*/ 309213 w 535899"/>
                  <a:gd name="connsiteY18" fmla="*/ 1099335 h 1366462"/>
                  <a:gd name="connsiteX19" fmla="*/ 504422 w 535899"/>
                  <a:gd name="connsiteY19" fmla="*/ 1212350 h 1366462"/>
                  <a:gd name="connsiteX20" fmla="*/ 270736 w 535899"/>
                  <a:gd name="connsiteY20" fmla="*/ 1185171 h 1366462"/>
                  <a:gd name="connsiteX21" fmla="*/ 535899 w 535899"/>
                  <a:gd name="connsiteY21" fmla="*/ 1278293 h 1366462"/>
                  <a:gd name="connsiteX22" fmla="*/ 988 w 535899"/>
                  <a:gd name="connsiteY22" fmla="*/ 1366462 h 1366462"/>
                  <a:gd name="connsiteX23" fmla="*/ 988 w 535899"/>
                  <a:gd name="connsiteY23" fmla="*/ 0 h 1366462"/>
                  <a:gd name="connsiteX0" fmla="*/ 988 w 535899"/>
                  <a:gd name="connsiteY0" fmla="*/ 0 h 1366462"/>
                  <a:gd name="connsiteX1" fmla="*/ 124278 w 535899"/>
                  <a:gd name="connsiteY1" fmla="*/ 123290 h 1366462"/>
                  <a:gd name="connsiteX2" fmla="*/ 42085 w 535899"/>
                  <a:gd name="connsiteY2" fmla="*/ 123290 h 1366462"/>
                  <a:gd name="connsiteX3" fmla="*/ 155101 w 535899"/>
                  <a:gd name="connsiteY3" fmla="*/ 256854 h 1366462"/>
                  <a:gd name="connsiteX4" fmla="*/ 62633 w 535899"/>
                  <a:gd name="connsiteY4" fmla="*/ 256854 h 1366462"/>
                  <a:gd name="connsiteX5" fmla="*/ 185923 w 535899"/>
                  <a:gd name="connsiteY5" fmla="*/ 369870 h 1366462"/>
                  <a:gd name="connsiteX6" fmla="*/ 103730 w 535899"/>
                  <a:gd name="connsiteY6" fmla="*/ 380144 h 1366462"/>
                  <a:gd name="connsiteX7" fmla="*/ 257842 w 535899"/>
                  <a:gd name="connsiteY7" fmla="*/ 523982 h 1366462"/>
                  <a:gd name="connsiteX8" fmla="*/ 103730 w 535899"/>
                  <a:gd name="connsiteY8" fmla="*/ 503434 h 1366462"/>
                  <a:gd name="connsiteX9" fmla="*/ 309213 w 535899"/>
                  <a:gd name="connsiteY9" fmla="*/ 647272 h 1366462"/>
                  <a:gd name="connsiteX10" fmla="*/ 179947 w 535899"/>
                  <a:gd name="connsiteY10" fmla="*/ 654558 h 1366462"/>
                  <a:gd name="connsiteX11" fmla="*/ 350310 w 535899"/>
                  <a:gd name="connsiteY11" fmla="*/ 770562 h 1366462"/>
                  <a:gd name="connsiteX12" fmla="*/ 216746 w 535899"/>
                  <a:gd name="connsiteY12" fmla="*/ 760288 h 1366462"/>
                  <a:gd name="connsiteX13" fmla="*/ 381132 w 535899"/>
                  <a:gd name="connsiteY13" fmla="*/ 904126 h 1366462"/>
                  <a:gd name="connsiteX14" fmla="*/ 227020 w 535899"/>
                  <a:gd name="connsiteY14" fmla="*/ 852755 h 1366462"/>
                  <a:gd name="connsiteX15" fmla="*/ 473600 w 535899"/>
                  <a:gd name="connsiteY15" fmla="*/ 1027416 h 1366462"/>
                  <a:gd name="connsiteX16" fmla="*/ 282688 w 535899"/>
                  <a:gd name="connsiteY16" fmla="*/ 979688 h 1366462"/>
                  <a:gd name="connsiteX17" fmla="*/ 514696 w 535899"/>
                  <a:gd name="connsiteY17" fmla="*/ 1119883 h 1366462"/>
                  <a:gd name="connsiteX18" fmla="*/ 309213 w 535899"/>
                  <a:gd name="connsiteY18" fmla="*/ 1099335 h 1366462"/>
                  <a:gd name="connsiteX19" fmla="*/ 504422 w 535899"/>
                  <a:gd name="connsiteY19" fmla="*/ 1212350 h 1366462"/>
                  <a:gd name="connsiteX20" fmla="*/ 270736 w 535899"/>
                  <a:gd name="connsiteY20" fmla="*/ 1185171 h 1366462"/>
                  <a:gd name="connsiteX21" fmla="*/ 535899 w 535899"/>
                  <a:gd name="connsiteY21" fmla="*/ 1278293 h 1366462"/>
                  <a:gd name="connsiteX22" fmla="*/ 988 w 535899"/>
                  <a:gd name="connsiteY22" fmla="*/ 1366462 h 1366462"/>
                  <a:gd name="connsiteX23" fmla="*/ 988 w 535899"/>
                  <a:gd name="connsiteY23" fmla="*/ 0 h 1366462"/>
                  <a:gd name="connsiteX0" fmla="*/ 988 w 535899"/>
                  <a:gd name="connsiteY0" fmla="*/ 0 h 1366462"/>
                  <a:gd name="connsiteX1" fmla="*/ 124278 w 535899"/>
                  <a:gd name="connsiteY1" fmla="*/ 123290 h 1366462"/>
                  <a:gd name="connsiteX2" fmla="*/ 42085 w 535899"/>
                  <a:gd name="connsiteY2" fmla="*/ 123290 h 1366462"/>
                  <a:gd name="connsiteX3" fmla="*/ 155101 w 535899"/>
                  <a:gd name="connsiteY3" fmla="*/ 256854 h 1366462"/>
                  <a:gd name="connsiteX4" fmla="*/ 62633 w 535899"/>
                  <a:gd name="connsiteY4" fmla="*/ 256854 h 1366462"/>
                  <a:gd name="connsiteX5" fmla="*/ 185923 w 535899"/>
                  <a:gd name="connsiteY5" fmla="*/ 369870 h 1366462"/>
                  <a:gd name="connsiteX6" fmla="*/ 103730 w 535899"/>
                  <a:gd name="connsiteY6" fmla="*/ 380144 h 1366462"/>
                  <a:gd name="connsiteX7" fmla="*/ 257842 w 535899"/>
                  <a:gd name="connsiteY7" fmla="*/ 523982 h 1366462"/>
                  <a:gd name="connsiteX8" fmla="*/ 129231 w 535899"/>
                  <a:gd name="connsiteY8" fmla="*/ 518007 h 1366462"/>
                  <a:gd name="connsiteX9" fmla="*/ 309213 w 535899"/>
                  <a:gd name="connsiteY9" fmla="*/ 647272 h 1366462"/>
                  <a:gd name="connsiteX10" fmla="*/ 179947 w 535899"/>
                  <a:gd name="connsiteY10" fmla="*/ 654558 h 1366462"/>
                  <a:gd name="connsiteX11" fmla="*/ 350310 w 535899"/>
                  <a:gd name="connsiteY11" fmla="*/ 770562 h 1366462"/>
                  <a:gd name="connsiteX12" fmla="*/ 216746 w 535899"/>
                  <a:gd name="connsiteY12" fmla="*/ 760288 h 1366462"/>
                  <a:gd name="connsiteX13" fmla="*/ 381132 w 535899"/>
                  <a:gd name="connsiteY13" fmla="*/ 904126 h 1366462"/>
                  <a:gd name="connsiteX14" fmla="*/ 227020 w 535899"/>
                  <a:gd name="connsiteY14" fmla="*/ 852755 h 1366462"/>
                  <a:gd name="connsiteX15" fmla="*/ 473600 w 535899"/>
                  <a:gd name="connsiteY15" fmla="*/ 1027416 h 1366462"/>
                  <a:gd name="connsiteX16" fmla="*/ 282688 w 535899"/>
                  <a:gd name="connsiteY16" fmla="*/ 979688 h 1366462"/>
                  <a:gd name="connsiteX17" fmla="*/ 514696 w 535899"/>
                  <a:gd name="connsiteY17" fmla="*/ 1119883 h 1366462"/>
                  <a:gd name="connsiteX18" fmla="*/ 309213 w 535899"/>
                  <a:gd name="connsiteY18" fmla="*/ 1099335 h 1366462"/>
                  <a:gd name="connsiteX19" fmla="*/ 504422 w 535899"/>
                  <a:gd name="connsiteY19" fmla="*/ 1212350 h 1366462"/>
                  <a:gd name="connsiteX20" fmla="*/ 270736 w 535899"/>
                  <a:gd name="connsiteY20" fmla="*/ 1185171 h 1366462"/>
                  <a:gd name="connsiteX21" fmla="*/ 535899 w 535899"/>
                  <a:gd name="connsiteY21" fmla="*/ 1278293 h 1366462"/>
                  <a:gd name="connsiteX22" fmla="*/ 988 w 535899"/>
                  <a:gd name="connsiteY22" fmla="*/ 1366462 h 1366462"/>
                  <a:gd name="connsiteX23" fmla="*/ 988 w 535899"/>
                  <a:gd name="connsiteY23" fmla="*/ 0 h 1366462"/>
                  <a:gd name="connsiteX0" fmla="*/ 988 w 535899"/>
                  <a:gd name="connsiteY0" fmla="*/ 0 h 1366462"/>
                  <a:gd name="connsiteX1" fmla="*/ 124278 w 535899"/>
                  <a:gd name="connsiteY1" fmla="*/ 123290 h 1366462"/>
                  <a:gd name="connsiteX2" fmla="*/ 42085 w 535899"/>
                  <a:gd name="connsiteY2" fmla="*/ 123290 h 1366462"/>
                  <a:gd name="connsiteX3" fmla="*/ 155101 w 535899"/>
                  <a:gd name="connsiteY3" fmla="*/ 256854 h 1366462"/>
                  <a:gd name="connsiteX4" fmla="*/ 62633 w 535899"/>
                  <a:gd name="connsiteY4" fmla="*/ 256854 h 1366462"/>
                  <a:gd name="connsiteX5" fmla="*/ 185923 w 535899"/>
                  <a:gd name="connsiteY5" fmla="*/ 369870 h 1366462"/>
                  <a:gd name="connsiteX6" fmla="*/ 103730 w 535899"/>
                  <a:gd name="connsiteY6" fmla="*/ 380144 h 1366462"/>
                  <a:gd name="connsiteX7" fmla="*/ 257842 w 535899"/>
                  <a:gd name="connsiteY7" fmla="*/ 523982 h 1366462"/>
                  <a:gd name="connsiteX8" fmla="*/ 129231 w 535899"/>
                  <a:gd name="connsiteY8" fmla="*/ 518007 h 1366462"/>
                  <a:gd name="connsiteX9" fmla="*/ 309213 w 535899"/>
                  <a:gd name="connsiteY9" fmla="*/ 647272 h 1366462"/>
                  <a:gd name="connsiteX10" fmla="*/ 179947 w 535899"/>
                  <a:gd name="connsiteY10" fmla="*/ 654558 h 1366462"/>
                  <a:gd name="connsiteX11" fmla="*/ 350310 w 535899"/>
                  <a:gd name="connsiteY11" fmla="*/ 770562 h 1366462"/>
                  <a:gd name="connsiteX12" fmla="*/ 216746 w 535899"/>
                  <a:gd name="connsiteY12" fmla="*/ 760288 h 1366462"/>
                  <a:gd name="connsiteX13" fmla="*/ 381132 w 535899"/>
                  <a:gd name="connsiteY13" fmla="*/ 904126 h 1366462"/>
                  <a:gd name="connsiteX14" fmla="*/ 227020 w 535899"/>
                  <a:gd name="connsiteY14" fmla="*/ 852755 h 1366462"/>
                  <a:gd name="connsiteX15" fmla="*/ 473600 w 535899"/>
                  <a:gd name="connsiteY15" fmla="*/ 1027416 h 1366462"/>
                  <a:gd name="connsiteX16" fmla="*/ 282688 w 535899"/>
                  <a:gd name="connsiteY16" fmla="*/ 979688 h 1366462"/>
                  <a:gd name="connsiteX17" fmla="*/ 514696 w 535899"/>
                  <a:gd name="connsiteY17" fmla="*/ 1119883 h 1366462"/>
                  <a:gd name="connsiteX18" fmla="*/ 309213 w 535899"/>
                  <a:gd name="connsiteY18" fmla="*/ 1099335 h 1366462"/>
                  <a:gd name="connsiteX19" fmla="*/ 504422 w 535899"/>
                  <a:gd name="connsiteY19" fmla="*/ 1212350 h 1366462"/>
                  <a:gd name="connsiteX20" fmla="*/ 256164 w 535899"/>
                  <a:gd name="connsiteY20" fmla="*/ 1217958 h 1366462"/>
                  <a:gd name="connsiteX21" fmla="*/ 535899 w 535899"/>
                  <a:gd name="connsiteY21" fmla="*/ 1278293 h 1366462"/>
                  <a:gd name="connsiteX22" fmla="*/ 988 w 535899"/>
                  <a:gd name="connsiteY22" fmla="*/ 1366462 h 1366462"/>
                  <a:gd name="connsiteX23" fmla="*/ 988 w 535899"/>
                  <a:gd name="connsiteY23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82688 w 528613"/>
                  <a:gd name="connsiteY16" fmla="*/ 979688 h 1366462"/>
                  <a:gd name="connsiteX17" fmla="*/ 514696 w 528613"/>
                  <a:gd name="connsiteY17" fmla="*/ 1119883 h 1366462"/>
                  <a:gd name="connsiteX18" fmla="*/ 309213 w 528613"/>
                  <a:gd name="connsiteY18" fmla="*/ 1099335 h 1366462"/>
                  <a:gd name="connsiteX19" fmla="*/ 504422 w 528613"/>
                  <a:gd name="connsiteY19" fmla="*/ 1212350 h 1366462"/>
                  <a:gd name="connsiteX20" fmla="*/ 256164 w 528613"/>
                  <a:gd name="connsiteY20" fmla="*/ 1217958 h 1366462"/>
                  <a:gd name="connsiteX21" fmla="*/ 528613 w 528613"/>
                  <a:gd name="connsiteY21" fmla="*/ 1238219 h 1366462"/>
                  <a:gd name="connsiteX22" fmla="*/ 988 w 528613"/>
                  <a:gd name="connsiteY22" fmla="*/ 1366462 h 1366462"/>
                  <a:gd name="connsiteX23" fmla="*/ 988 w 528613"/>
                  <a:gd name="connsiteY23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82688 w 528613"/>
                  <a:gd name="connsiteY16" fmla="*/ 979688 h 1366462"/>
                  <a:gd name="connsiteX17" fmla="*/ 514696 w 528613"/>
                  <a:gd name="connsiteY17" fmla="*/ 1119883 h 1366462"/>
                  <a:gd name="connsiteX18" fmla="*/ 309213 w 528613"/>
                  <a:gd name="connsiteY18" fmla="*/ 1099335 h 1366462"/>
                  <a:gd name="connsiteX19" fmla="*/ 256164 w 528613"/>
                  <a:gd name="connsiteY19" fmla="*/ 1217958 h 1366462"/>
                  <a:gd name="connsiteX20" fmla="*/ 528613 w 528613"/>
                  <a:gd name="connsiteY20" fmla="*/ 1238219 h 1366462"/>
                  <a:gd name="connsiteX21" fmla="*/ 988 w 528613"/>
                  <a:gd name="connsiteY21" fmla="*/ 1366462 h 1366462"/>
                  <a:gd name="connsiteX22" fmla="*/ 988 w 528613"/>
                  <a:gd name="connsiteY22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82688 w 528613"/>
                  <a:gd name="connsiteY16" fmla="*/ 979688 h 1366462"/>
                  <a:gd name="connsiteX17" fmla="*/ 514696 w 528613"/>
                  <a:gd name="connsiteY17" fmla="*/ 1119883 h 1366462"/>
                  <a:gd name="connsiteX18" fmla="*/ 256164 w 528613"/>
                  <a:gd name="connsiteY18" fmla="*/ 1217958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82688 w 528613"/>
                  <a:gd name="connsiteY16" fmla="*/ 979688 h 1366462"/>
                  <a:gd name="connsiteX17" fmla="*/ 514696 w 528613"/>
                  <a:gd name="connsiteY17" fmla="*/ 1119883 h 1366462"/>
                  <a:gd name="connsiteX18" fmla="*/ 259807 w 528613"/>
                  <a:gd name="connsiteY18" fmla="*/ 1130525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82688 w 528613"/>
                  <a:gd name="connsiteY16" fmla="*/ 979688 h 1366462"/>
                  <a:gd name="connsiteX17" fmla="*/ 514696 w 528613"/>
                  <a:gd name="connsiteY17" fmla="*/ 1119883 h 1366462"/>
                  <a:gd name="connsiteX18" fmla="*/ 285308 w 528613"/>
                  <a:gd name="connsiteY18" fmla="*/ 1141454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64473 w 528613"/>
                  <a:gd name="connsiteY16" fmla="*/ 976045 h 1366462"/>
                  <a:gd name="connsiteX17" fmla="*/ 514696 w 528613"/>
                  <a:gd name="connsiteY17" fmla="*/ 1119883 h 1366462"/>
                  <a:gd name="connsiteX18" fmla="*/ 285308 w 528613"/>
                  <a:gd name="connsiteY18" fmla="*/ 1141454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49901 w 528613"/>
                  <a:gd name="connsiteY16" fmla="*/ 990618 h 1366462"/>
                  <a:gd name="connsiteX17" fmla="*/ 514696 w 528613"/>
                  <a:gd name="connsiteY17" fmla="*/ 1119883 h 1366462"/>
                  <a:gd name="connsiteX18" fmla="*/ 285308 w 528613"/>
                  <a:gd name="connsiteY18" fmla="*/ 1141454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28613"/>
                  <a:gd name="connsiteY0" fmla="*/ 0 h 1366462"/>
                  <a:gd name="connsiteX1" fmla="*/ 124278 w 528613"/>
                  <a:gd name="connsiteY1" fmla="*/ 123290 h 1366462"/>
                  <a:gd name="connsiteX2" fmla="*/ 42085 w 528613"/>
                  <a:gd name="connsiteY2" fmla="*/ 123290 h 1366462"/>
                  <a:gd name="connsiteX3" fmla="*/ 155101 w 528613"/>
                  <a:gd name="connsiteY3" fmla="*/ 256854 h 1366462"/>
                  <a:gd name="connsiteX4" fmla="*/ 62633 w 528613"/>
                  <a:gd name="connsiteY4" fmla="*/ 256854 h 1366462"/>
                  <a:gd name="connsiteX5" fmla="*/ 185923 w 528613"/>
                  <a:gd name="connsiteY5" fmla="*/ 369870 h 1366462"/>
                  <a:gd name="connsiteX6" fmla="*/ 103730 w 528613"/>
                  <a:gd name="connsiteY6" fmla="*/ 380144 h 1366462"/>
                  <a:gd name="connsiteX7" fmla="*/ 257842 w 528613"/>
                  <a:gd name="connsiteY7" fmla="*/ 523982 h 1366462"/>
                  <a:gd name="connsiteX8" fmla="*/ 129231 w 528613"/>
                  <a:gd name="connsiteY8" fmla="*/ 518007 h 1366462"/>
                  <a:gd name="connsiteX9" fmla="*/ 309213 w 528613"/>
                  <a:gd name="connsiteY9" fmla="*/ 647272 h 1366462"/>
                  <a:gd name="connsiteX10" fmla="*/ 179947 w 528613"/>
                  <a:gd name="connsiteY10" fmla="*/ 654558 h 1366462"/>
                  <a:gd name="connsiteX11" fmla="*/ 350310 w 528613"/>
                  <a:gd name="connsiteY11" fmla="*/ 770562 h 1366462"/>
                  <a:gd name="connsiteX12" fmla="*/ 216746 w 528613"/>
                  <a:gd name="connsiteY12" fmla="*/ 760288 h 1366462"/>
                  <a:gd name="connsiteX13" fmla="*/ 381132 w 528613"/>
                  <a:gd name="connsiteY13" fmla="*/ 904126 h 1366462"/>
                  <a:gd name="connsiteX14" fmla="*/ 227020 w 528613"/>
                  <a:gd name="connsiteY14" fmla="*/ 852755 h 1366462"/>
                  <a:gd name="connsiteX15" fmla="*/ 473600 w 528613"/>
                  <a:gd name="connsiteY15" fmla="*/ 1027416 h 1366462"/>
                  <a:gd name="connsiteX16" fmla="*/ 249901 w 528613"/>
                  <a:gd name="connsiteY16" fmla="*/ 990618 h 1366462"/>
                  <a:gd name="connsiteX17" fmla="*/ 489195 w 528613"/>
                  <a:gd name="connsiteY17" fmla="*/ 1127170 h 1366462"/>
                  <a:gd name="connsiteX18" fmla="*/ 285308 w 528613"/>
                  <a:gd name="connsiteY18" fmla="*/ 1141454 h 1366462"/>
                  <a:gd name="connsiteX19" fmla="*/ 528613 w 528613"/>
                  <a:gd name="connsiteY19" fmla="*/ 1238219 h 1366462"/>
                  <a:gd name="connsiteX20" fmla="*/ 988 w 528613"/>
                  <a:gd name="connsiteY20" fmla="*/ 1366462 h 1366462"/>
                  <a:gd name="connsiteX21" fmla="*/ 988 w 528613"/>
                  <a:gd name="connsiteY21" fmla="*/ 0 h 1366462"/>
                  <a:gd name="connsiteX0" fmla="*/ 988 w 579616"/>
                  <a:gd name="connsiteY0" fmla="*/ 0 h 1366462"/>
                  <a:gd name="connsiteX1" fmla="*/ 124278 w 579616"/>
                  <a:gd name="connsiteY1" fmla="*/ 123290 h 1366462"/>
                  <a:gd name="connsiteX2" fmla="*/ 42085 w 579616"/>
                  <a:gd name="connsiteY2" fmla="*/ 123290 h 1366462"/>
                  <a:gd name="connsiteX3" fmla="*/ 155101 w 579616"/>
                  <a:gd name="connsiteY3" fmla="*/ 256854 h 1366462"/>
                  <a:gd name="connsiteX4" fmla="*/ 62633 w 579616"/>
                  <a:gd name="connsiteY4" fmla="*/ 256854 h 1366462"/>
                  <a:gd name="connsiteX5" fmla="*/ 185923 w 579616"/>
                  <a:gd name="connsiteY5" fmla="*/ 369870 h 1366462"/>
                  <a:gd name="connsiteX6" fmla="*/ 103730 w 579616"/>
                  <a:gd name="connsiteY6" fmla="*/ 380144 h 1366462"/>
                  <a:gd name="connsiteX7" fmla="*/ 257842 w 579616"/>
                  <a:gd name="connsiteY7" fmla="*/ 523982 h 1366462"/>
                  <a:gd name="connsiteX8" fmla="*/ 129231 w 579616"/>
                  <a:gd name="connsiteY8" fmla="*/ 518007 h 1366462"/>
                  <a:gd name="connsiteX9" fmla="*/ 309213 w 579616"/>
                  <a:gd name="connsiteY9" fmla="*/ 647272 h 1366462"/>
                  <a:gd name="connsiteX10" fmla="*/ 179947 w 579616"/>
                  <a:gd name="connsiteY10" fmla="*/ 654558 h 1366462"/>
                  <a:gd name="connsiteX11" fmla="*/ 350310 w 579616"/>
                  <a:gd name="connsiteY11" fmla="*/ 770562 h 1366462"/>
                  <a:gd name="connsiteX12" fmla="*/ 216746 w 579616"/>
                  <a:gd name="connsiteY12" fmla="*/ 760288 h 1366462"/>
                  <a:gd name="connsiteX13" fmla="*/ 381132 w 579616"/>
                  <a:gd name="connsiteY13" fmla="*/ 904126 h 1366462"/>
                  <a:gd name="connsiteX14" fmla="*/ 227020 w 579616"/>
                  <a:gd name="connsiteY14" fmla="*/ 852755 h 1366462"/>
                  <a:gd name="connsiteX15" fmla="*/ 473600 w 579616"/>
                  <a:gd name="connsiteY15" fmla="*/ 1027416 h 1366462"/>
                  <a:gd name="connsiteX16" fmla="*/ 249901 w 579616"/>
                  <a:gd name="connsiteY16" fmla="*/ 990618 h 1366462"/>
                  <a:gd name="connsiteX17" fmla="*/ 489195 w 579616"/>
                  <a:gd name="connsiteY17" fmla="*/ 1127170 h 1366462"/>
                  <a:gd name="connsiteX18" fmla="*/ 285308 w 579616"/>
                  <a:gd name="connsiteY18" fmla="*/ 1141454 h 1366462"/>
                  <a:gd name="connsiteX19" fmla="*/ 579616 w 579616"/>
                  <a:gd name="connsiteY19" fmla="*/ 1241862 h 1366462"/>
                  <a:gd name="connsiteX20" fmla="*/ 988 w 579616"/>
                  <a:gd name="connsiteY20" fmla="*/ 1366462 h 1366462"/>
                  <a:gd name="connsiteX21" fmla="*/ 988 w 579616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309213 w 601474"/>
                  <a:gd name="connsiteY9" fmla="*/ 647272 h 1366462"/>
                  <a:gd name="connsiteX10" fmla="*/ 179947 w 601474"/>
                  <a:gd name="connsiteY10" fmla="*/ 654558 h 1366462"/>
                  <a:gd name="connsiteX11" fmla="*/ 350310 w 601474"/>
                  <a:gd name="connsiteY11" fmla="*/ 770562 h 1366462"/>
                  <a:gd name="connsiteX12" fmla="*/ 216746 w 601474"/>
                  <a:gd name="connsiteY12" fmla="*/ 760288 h 1366462"/>
                  <a:gd name="connsiteX13" fmla="*/ 381132 w 601474"/>
                  <a:gd name="connsiteY13" fmla="*/ 904126 h 1366462"/>
                  <a:gd name="connsiteX14" fmla="*/ 227020 w 601474"/>
                  <a:gd name="connsiteY14" fmla="*/ 852755 h 1366462"/>
                  <a:gd name="connsiteX15" fmla="*/ 473600 w 601474"/>
                  <a:gd name="connsiteY15" fmla="*/ 1027416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309213 w 601474"/>
                  <a:gd name="connsiteY9" fmla="*/ 647272 h 1366462"/>
                  <a:gd name="connsiteX10" fmla="*/ 179947 w 601474"/>
                  <a:gd name="connsiteY10" fmla="*/ 654558 h 1366462"/>
                  <a:gd name="connsiteX11" fmla="*/ 350310 w 601474"/>
                  <a:gd name="connsiteY11" fmla="*/ 770562 h 1366462"/>
                  <a:gd name="connsiteX12" fmla="*/ 216746 w 601474"/>
                  <a:gd name="connsiteY12" fmla="*/ 760288 h 1366462"/>
                  <a:gd name="connsiteX13" fmla="*/ 381132 w 601474"/>
                  <a:gd name="connsiteY13" fmla="*/ 904126 h 1366462"/>
                  <a:gd name="connsiteX14" fmla="*/ 227020 w 601474"/>
                  <a:gd name="connsiteY14" fmla="*/ 852755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309213 w 601474"/>
                  <a:gd name="connsiteY9" fmla="*/ 647272 h 1366462"/>
                  <a:gd name="connsiteX10" fmla="*/ 179947 w 601474"/>
                  <a:gd name="connsiteY10" fmla="*/ 654558 h 1366462"/>
                  <a:gd name="connsiteX11" fmla="*/ 350310 w 601474"/>
                  <a:gd name="connsiteY11" fmla="*/ 770562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7020 w 601474"/>
                  <a:gd name="connsiteY14" fmla="*/ 852755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309213 w 601474"/>
                  <a:gd name="connsiteY9" fmla="*/ 647272 h 1366462"/>
                  <a:gd name="connsiteX10" fmla="*/ 179947 w 601474"/>
                  <a:gd name="connsiteY10" fmla="*/ 654558 h 1366462"/>
                  <a:gd name="connsiteX11" fmla="*/ 350310 w 601474"/>
                  <a:gd name="connsiteY11" fmla="*/ 770562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309213 w 601474"/>
                  <a:gd name="connsiteY9" fmla="*/ 647272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29231 w 601474"/>
                  <a:gd name="connsiteY8" fmla="*/ 518007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40160 w 601474"/>
                  <a:gd name="connsiteY8" fmla="*/ 521650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40160 w 601474"/>
                  <a:gd name="connsiteY8" fmla="*/ 521650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5631 w 601474"/>
                  <a:gd name="connsiteY13" fmla="*/ 885911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40160 w 601474"/>
                  <a:gd name="connsiteY8" fmla="*/ 521650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9274 w 601474"/>
                  <a:gd name="connsiteY13" fmla="*/ 871338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27170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40160 w 601474"/>
                  <a:gd name="connsiteY8" fmla="*/ 521650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39381 w 601474"/>
                  <a:gd name="connsiteY11" fmla="*/ 763276 h 1366462"/>
                  <a:gd name="connsiteX12" fmla="*/ 216746 w 601474"/>
                  <a:gd name="connsiteY12" fmla="*/ 760288 h 1366462"/>
                  <a:gd name="connsiteX13" fmla="*/ 359274 w 601474"/>
                  <a:gd name="connsiteY13" fmla="*/ 871338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41742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  <a:gd name="connsiteX0" fmla="*/ 988 w 601474"/>
                  <a:gd name="connsiteY0" fmla="*/ 0 h 1366462"/>
                  <a:gd name="connsiteX1" fmla="*/ 124278 w 601474"/>
                  <a:gd name="connsiteY1" fmla="*/ 123290 h 1366462"/>
                  <a:gd name="connsiteX2" fmla="*/ 42085 w 601474"/>
                  <a:gd name="connsiteY2" fmla="*/ 123290 h 1366462"/>
                  <a:gd name="connsiteX3" fmla="*/ 155101 w 601474"/>
                  <a:gd name="connsiteY3" fmla="*/ 256854 h 1366462"/>
                  <a:gd name="connsiteX4" fmla="*/ 62633 w 601474"/>
                  <a:gd name="connsiteY4" fmla="*/ 256854 h 1366462"/>
                  <a:gd name="connsiteX5" fmla="*/ 185923 w 601474"/>
                  <a:gd name="connsiteY5" fmla="*/ 369870 h 1366462"/>
                  <a:gd name="connsiteX6" fmla="*/ 103730 w 601474"/>
                  <a:gd name="connsiteY6" fmla="*/ 380144 h 1366462"/>
                  <a:gd name="connsiteX7" fmla="*/ 257842 w 601474"/>
                  <a:gd name="connsiteY7" fmla="*/ 523982 h 1366462"/>
                  <a:gd name="connsiteX8" fmla="*/ 140160 w 601474"/>
                  <a:gd name="connsiteY8" fmla="*/ 521650 h 1366462"/>
                  <a:gd name="connsiteX9" fmla="*/ 298284 w 601474"/>
                  <a:gd name="connsiteY9" fmla="*/ 639986 h 1366462"/>
                  <a:gd name="connsiteX10" fmla="*/ 179947 w 601474"/>
                  <a:gd name="connsiteY10" fmla="*/ 654558 h 1366462"/>
                  <a:gd name="connsiteX11" fmla="*/ 317523 w 601474"/>
                  <a:gd name="connsiteY11" fmla="*/ 755990 h 1366462"/>
                  <a:gd name="connsiteX12" fmla="*/ 216746 w 601474"/>
                  <a:gd name="connsiteY12" fmla="*/ 760288 h 1366462"/>
                  <a:gd name="connsiteX13" fmla="*/ 359274 w 601474"/>
                  <a:gd name="connsiteY13" fmla="*/ 871338 h 1366462"/>
                  <a:gd name="connsiteX14" fmla="*/ 223377 w 601474"/>
                  <a:gd name="connsiteY14" fmla="*/ 867328 h 1366462"/>
                  <a:gd name="connsiteX15" fmla="*/ 433526 w 601474"/>
                  <a:gd name="connsiteY15" fmla="*/ 1012844 h 1366462"/>
                  <a:gd name="connsiteX16" fmla="*/ 249901 w 601474"/>
                  <a:gd name="connsiteY16" fmla="*/ 990618 h 1366462"/>
                  <a:gd name="connsiteX17" fmla="*/ 489195 w 601474"/>
                  <a:gd name="connsiteY17" fmla="*/ 1141742 h 1366462"/>
                  <a:gd name="connsiteX18" fmla="*/ 285308 w 601474"/>
                  <a:gd name="connsiteY18" fmla="*/ 1141454 h 1366462"/>
                  <a:gd name="connsiteX19" fmla="*/ 601474 w 601474"/>
                  <a:gd name="connsiteY19" fmla="*/ 1256435 h 1366462"/>
                  <a:gd name="connsiteX20" fmla="*/ 988 w 601474"/>
                  <a:gd name="connsiteY20" fmla="*/ 1366462 h 1366462"/>
                  <a:gd name="connsiteX21" fmla="*/ 988 w 601474"/>
                  <a:gd name="connsiteY21" fmla="*/ 0 h 1366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01474" h="1366462">
                    <a:moveTo>
                      <a:pt x="988" y="0"/>
                    </a:moveTo>
                    <a:lnTo>
                      <a:pt x="124278" y="123290"/>
                    </a:lnTo>
                    <a:lnTo>
                      <a:pt x="42085" y="123290"/>
                    </a:lnTo>
                    <a:lnTo>
                      <a:pt x="155101" y="256854"/>
                    </a:lnTo>
                    <a:lnTo>
                      <a:pt x="62633" y="256854"/>
                    </a:lnTo>
                    <a:lnTo>
                      <a:pt x="185923" y="369870"/>
                    </a:lnTo>
                    <a:lnTo>
                      <a:pt x="103730" y="380144"/>
                    </a:lnTo>
                    <a:lnTo>
                      <a:pt x="257842" y="523982"/>
                    </a:lnTo>
                    <a:lnTo>
                      <a:pt x="140160" y="521650"/>
                    </a:lnTo>
                    <a:lnTo>
                      <a:pt x="298284" y="639986"/>
                    </a:lnTo>
                    <a:lnTo>
                      <a:pt x="179947" y="654558"/>
                    </a:lnTo>
                    <a:lnTo>
                      <a:pt x="317523" y="755990"/>
                    </a:lnTo>
                    <a:lnTo>
                      <a:pt x="216746" y="760288"/>
                    </a:lnTo>
                    <a:lnTo>
                      <a:pt x="359274" y="871338"/>
                    </a:lnTo>
                    <a:lnTo>
                      <a:pt x="223377" y="867328"/>
                    </a:lnTo>
                    <a:lnTo>
                      <a:pt x="433526" y="1012844"/>
                    </a:lnTo>
                    <a:lnTo>
                      <a:pt x="249901" y="990618"/>
                    </a:lnTo>
                    <a:lnTo>
                      <a:pt x="489195" y="1141742"/>
                    </a:lnTo>
                    <a:lnTo>
                      <a:pt x="285308" y="1141454"/>
                    </a:lnTo>
                    <a:lnTo>
                      <a:pt x="601474" y="1256435"/>
                    </a:lnTo>
                    <a:lnTo>
                      <a:pt x="988" y="1366462"/>
                    </a:lnTo>
                    <a:cubicBezTo>
                      <a:pt x="-2437" y="945222"/>
                      <a:pt x="4413" y="421240"/>
                      <a:pt x="988" y="0"/>
                    </a:cubicBezTo>
                    <a:close/>
                  </a:path>
                </a:pathLst>
              </a:custGeom>
              <a:solidFill>
                <a:srgbClr val="85C0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</p:grpSp>
      <p:grpSp>
        <p:nvGrpSpPr>
          <p:cNvPr id="25" name="组合 31"/>
          <p:cNvGrpSpPr>
            <a:grpSpLocks/>
          </p:cNvGrpSpPr>
          <p:nvPr userDrawn="1"/>
        </p:nvGrpSpPr>
        <p:grpSpPr bwMode="auto">
          <a:xfrm>
            <a:off x="977900" y="5024438"/>
            <a:ext cx="1795463" cy="1190625"/>
            <a:chOff x="2534039" y="184531"/>
            <a:chExt cx="2254483" cy="1493977"/>
          </a:xfrm>
        </p:grpSpPr>
        <p:sp>
          <p:nvSpPr>
            <p:cNvPr id="26" name="任意多边形 32"/>
            <p:cNvSpPr/>
            <p:nvPr/>
          </p:nvSpPr>
          <p:spPr>
            <a:xfrm>
              <a:off x="3674237" y="1469351"/>
              <a:ext cx="1114285" cy="181270"/>
            </a:xfrm>
            <a:custGeom>
              <a:avLst/>
              <a:gdLst>
                <a:gd name="connsiteX0" fmla="*/ 0 w 1114425"/>
                <a:gd name="connsiteY0" fmla="*/ 180975 h 180975"/>
                <a:gd name="connsiteX1" fmla="*/ 1114425 w 1114425"/>
                <a:gd name="connsiteY1" fmla="*/ 85725 h 180975"/>
                <a:gd name="connsiteX2" fmla="*/ 161925 w 1114425"/>
                <a:gd name="connsiteY2" fmla="*/ 0 h 180975"/>
                <a:gd name="connsiteX3" fmla="*/ 0 w 1114425"/>
                <a:gd name="connsiteY3" fmla="*/ 180975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4425" h="180975">
                  <a:moveTo>
                    <a:pt x="0" y="180975"/>
                  </a:moveTo>
                  <a:lnTo>
                    <a:pt x="1114425" y="85725"/>
                  </a:lnTo>
                  <a:lnTo>
                    <a:pt x="161925" y="0"/>
                  </a:lnTo>
                  <a:lnTo>
                    <a:pt x="0" y="180975"/>
                  </a:lnTo>
                  <a:close/>
                </a:path>
              </a:pathLst>
            </a:custGeom>
            <a:solidFill>
              <a:srgbClr val="3A70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" name="任意多边形 33"/>
            <p:cNvSpPr/>
            <p:nvPr/>
          </p:nvSpPr>
          <p:spPr>
            <a:xfrm>
              <a:off x="3132045" y="1306009"/>
              <a:ext cx="1333554" cy="179277"/>
            </a:xfrm>
            <a:custGeom>
              <a:avLst/>
              <a:gdLst>
                <a:gd name="connsiteX0" fmla="*/ 0 w 1114425"/>
                <a:gd name="connsiteY0" fmla="*/ 180975 h 180975"/>
                <a:gd name="connsiteX1" fmla="*/ 1114425 w 1114425"/>
                <a:gd name="connsiteY1" fmla="*/ 85725 h 180975"/>
                <a:gd name="connsiteX2" fmla="*/ 161925 w 1114425"/>
                <a:gd name="connsiteY2" fmla="*/ 0 h 180975"/>
                <a:gd name="connsiteX3" fmla="*/ 0 w 1114425"/>
                <a:gd name="connsiteY3" fmla="*/ 180975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4425" h="180975">
                  <a:moveTo>
                    <a:pt x="0" y="180975"/>
                  </a:moveTo>
                  <a:lnTo>
                    <a:pt x="1114425" y="85725"/>
                  </a:lnTo>
                  <a:lnTo>
                    <a:pt x="161925" y="0"/>
                  </a:lnTo>
                  <a:lnTo>
                    <a:pt x="0" y="180975"/>
                  </a:lnTo>
                  <a:close/>
                </a:path>
              </a:pathLst>
            </a:custGeom>
            <a:solidFill>
              <a:srgbClr val="3A70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28" name="组合 34"/>
            <p:cNvGrpSpPr>
              <a:grpSpLocks/>
            </p:cNvGrpSpPr>
            <p:nvPr/>
          </p:nvGrpSpPr>
          <p:grpSpPr bwMode="auto">
            <a:xfrm>
              <a:off x="2534039" y="184531"/>
              <a:ext cx="1557215" cy="1493977"/>
              <a:chOff x="2534039" y="184531"/>
              <a:chExt cx="1557215" cy="1493977"/>
            </a:xfrm>
          </p:grpSpPr>
          <p:grpSp>
            <p:nvGrpSpPr>
              <p:cNvPr id="29" name="组合 35"/>
              <p:cNvGrpSpPr>
                <a:grpSpLocks/>
              </p:cNvGrpSpPr>
              <p:nvPr/>
            </p:nvGrpSpPr>
            <p:grpSpPr bwMode="auto">
              <a:xfrm>
                <a:off x="2534039" y="184531"/>
                <a:ext cx="1199305" cy="1366462"/>
                <a:chOff x="3827262" y="641731"/>
                <a:chExt cx="1199305" cy="1366462"/>
              </a:xfrm>
            </p:grpSpPr>
            <p:sp>
              <p:nvSpPr>
                <p:cNvPr id="33" name="任意多边形 39"/>
                <p:cNvSpPr/>
                <p:nvPr/>
              </p:nvSpPr>
              <p:spPr>
                <a:xfrm flipH="1">
                  <a:off x="3827262" y="641731"/>
                  <a:ext cx="600000" cy="1366491"/>
                </a:xfrm>
                <a:custGeom>
                  <a:avLst/>
                  <a:gdLst>
                    <a:gd name="connsiteX0" fmla="*/ 0 w 523982"/>
                    <a:gd name="connsiteY0" fmla="*/ 0 h 1263721"/>
                    <a:gd name="connsiteX1" fmla="*/ 123290 w 523982"/>
                    <a:gd name="connsiteY1" fmla="*/ 123290 h 1263721"/>
                    <a:gd name="connsiteX2" fmla="*/ 41097 w 523982"/>
                    <a:gd name="connsiteY2" fmla="*/ 123290 h 1263721"/>
                    <a:gd name="connsiteX3" fmla="*/ 154113 w 523982"/>
                    <a:gd name="connsiteY3" fmla="*/ 256854 h 1263721"/>
                    <a:gd name="connsiteX4" fmla="*/ 61645 w 523982"/>
                    <a:gd name="connsiteY4" fmla="*/ 256854 h 1263721"/>
                    <a:gd name="connsiteX5" fmla="*/ 184935 w 523982"/>
                    <a:gd name="connsiteY5" fmla="*/ 369870 h 1263721"/>
                    <a:gd name="connsiteX6" fmla="*/ 102742 w 523982"/>
                    <a:gd name="connsiteY6" fmla="*/ 380144 h 1263721"/>
                    <a:gd name="connsiteX7" fmla="*/ 256854 w 523982"/>
                    <a:gd name="connsiteY7" fmla="*/ 523982 h 1263721"/>
                    <a:gd name="connsiteX8" fmla="*/ 102742 w 523982"/>
                    <a:gd name="connsiteY8" fmla="*/ 503434 h 1263721"/>
                    <a:gd name="connsiteX9" fmla="*/ 308225 w 523982"/>
                    <a:gd name="connsiteY9" fmla="*/ 647272 h 1263721"/>
                    <a:gd name="connsiteX10" fmla="*/ 164387 w 523982"/>
                    <a:gd name="connsiteY10" fmla="*/ 647272 h 1263721"/>
                    <a:gd name="connsiteX11" fmla="*/ 349322 w 523982"/>
                    <a:gd name="connsiteY11" fmla="*/ 770562 h 1263721"/>
                    <a:gd name="connsiteX12" fmla="*/ 215758 w 523982"/>
                    <a:gd name="connsiteY12" fmla="*/ 760288 h 1263721"/>
                    <a:gd name="connsiteX13" fmla="*/ 380144 w 523982"/>
                    <a:gd name="connsiteY13" fmla="*/ 904126 h 1263721"/>
                    <a:gd name="connsiteX14" fmla="*/ 226032 w 523982"/>
                    <a:gd name="connsiteY14" fmla="*/ 852755 h 1263721"/>
                    <a:gd name="connsiteX15" fmla="*/ 472612 w 523982"/>
                    <a:gd name="connsiteY15" fmla="*/ 1027416 h 1263721"/>
                    <a:gd name="connsiteX16" fmla="*/ 267128 w 523982"/>
                    <a:gd name="connsiteY16" fmla="*/ 976045 h 1263721"/>
                    <a:gd name="connsiteX17" fmla="*/ 513708 w 523982"/>
                    <a:gd name="connsiteY17" fmla="*/ 1119883 h 1263721"/>
                    <a:gd name="connsiteX18" fmla="*/ 308225 w 523982"/>
                    <a:gd name="connsiteY18" fmla="*/ 1099335 h 1263721"/>
                    <a:gd name="connsiteX19" fmla="*/ 503434 w 523982"/>
                    <a:gd name="connsiteY19" fmla="*/ 1212350 h 1263721"/>
                    <a:gd name="connsiteX20" fmla="*/ 226032 w 523982"/>
                    <a:gd name="connsiteY20" fmla="*/ 1181528 h 1263721"/>
                    <a:gd name="connsiteX21" fmla="*/ 523982 w 523982"/>
                    <a:gd name="connsiteY21" fmla="*/ 1263721 h 1263721"/>
                    <a:gd name="connsiteX22" fmla="*/ 10274 w 523982"/>
                    <a:gd name="connsiteY22" fmla="*/ 1263721 h 1263721"/>
                    <a:gd name="connsiteX23" fmla="*/ 0 w 523982"/>
                    <a:gd name="connsiteY23" fmla="*/ 0 h 1263721"/>
                    <a:gd name="connsiteX0" fmla="*/ 988 w 524970"/>
                    <a:gd name="connsiteY0" fmla="*/ 0 h 1366462"/>
                    <a:gd name="connsiteX1" fmla="*/ 124278 w 524970"/>
                    <a:gd name="connsiteY1" fmla="*/ 123290 h 1366462"/>
                    <a:gd name="connsiteX2" fmla="*/ 42085 w 524970"/>
                    <a:gd name="connsiteY2" fmla="*/ 123290 h 1366462"/>
                    <a:gd name="connsiteX3" fmla="*/ 155101 w 524970"/>
                    <a:gd name="connsiteY3" fmla="*/ 256854 h 1366462"/>
                    <a:gd name="connsiteX4" fmla="*/ 62633 w 524970"/>
                    <a:gd name="connsiteY4" fmla="*/ 256854 h 1366462"/>
                    <a:gd name="connsiteX5" fmla="*/ 185923 w 524970"/>
                    <a:gd name="connsiteY5" fmla="*/ 369870 h 1366462"/>
                    <a:gd name="connsiteX6" fmla="*/ 103730 w 524970"/>
                    <a:gd name="connsiteY6" fmla="*/ 380144 h 1366462"/>
                    <a:gd name="connsiteX7" fmla="*/ 257842 w 524970"/>
                    <a:gd name="connsiteY7" fmla="*/ 523982 h 1366462"/>
                    <a:gd name="connsiteX8" fmla="*/ 103730 w 524970"/>
                    <a:gd name="connsiteY8" fmla="*/ 503434 h 1366462"/>
                    <a:gd name="connsiteX9" fmla="*/ 309213 w 524970"/>
                    <a:gd name="connsiteY9" fmla="*/ 647272 h 1366462"/>
                    <a:gd name="connsiteX10" fmla="*/ 165375 w 524970"/>
                    <a:gd name="connsiteY10" fmla="*/ 647272 h 1366462"/>
                    <a:gd name="connsiteX11" fmla="*/ 350310 w 524970"/>
                    <a:gd name="connsiteY11" fmla="*/ 770562 h 1366462"/>
                    <a:gd name="connsiteX12" fmla="*/ 216746 w 524970"/>
                    <a:gd name="connsiteY12" fmla="*/ 760288 h 1366462"/>
                    <a:gd name="connsiteX13" fmla="*/ 381132 w 524970"/>
                    <a:gd name="connsiteY13" fmla="*/ 904126 h 1366462"/>
                    <a:gd name="connsiteX14" fmla="*/ 227020 w 524970"/>
                    <a:gd name="connsiteY14" fmla="*/ 852755 h 1366462"/>
                    <a:gd name="connsiteX15" fmla="*/ 473600 w 524970"/>
                    <a:gd name="connsiteY15" fmla="*/ 1027416 h 1366462"/>
                    <a:gd name="connsiteX16" fmla="*/ 268116 w 524970"/>
                    <a:gd name="connsiteY16" fmla="*/ 976045 h 1366462"/>
                    <a:gd name="connsiteX17" fmla="*/ 514696 w 524970"/>
                    <a:gd name="connsiteY17" fmla="*/ 1119883 h 1366462"/>
                    <a:gd name="connsiteX18" fmla="*/ 309213 w 524970"/>
                    <a:gd name="connsiteY18" fmla="*/ 1099335 h 1366462"/>
                    <a:gd name="connsiteX19" fmla="*/ 504422 w 524970"/>
                    <a:gd name="connsiteY19" fmla="*/ 1212350 h 1366462"/>
                    <a:gd name="connsiteX20" fmla="*/ 227020 w 524970"/>
                    <a:gd name="connsiteY20" fmla="*/ 1181528 h 1366462"/>
                    <a:gd name="connsiteX21" fmla="*/ 524970 w 524970"/>
                    <a:gd name="connsiteY21" fmla="*/ 1263721 h 1366462"/>
                    <a:gd name="connsiteX22" fmla="*/ 988 w 524970"/>
                    <a:gd name="connsiteY22" fmla="*/ 1366462 h 1366462"/>
                    <a:gd name="connsiteX23" fmla="*/ 988 w 524970"/>
                    <a:gd name="connsiteY23" fmla="*/ 0 h 1366462"/>
                    <a:gd name="connsiteX0" fmla="*/ 988 w 524970"/>
                    <a:gd name="connsiteY0" fmla="*/ 0 h 1366462"/>
                    <a:gd name="connsiteX1" fmla="*/ 124278 w 524970"/>
                    <a:gd name="connsiteY1" fmla="*/ 123290 h 1366462"/>
                    <a:gd name="connsiteX2" fmla="*/ 42085 w 524970"/>
                    <a:gd name="connsiteY2" fmla="*/ 123290 h 1366462"/>
                    <a:gd name="connsiteX3" fmla="*/ 155101 w 524970"/>
                    <a:gd name="connsiteY3" fmla="*/ 256854 h 1366462"/>
                    <a:gd name="connsiteX4" fmla="*/ 62633 w 524970"/>
                    <a:gd name="connsiteY4" fmla="*/ 256854 h 1366462"/>
                    <a:gd name="connsiteX5" fmla="*/ 185923 w 524970"/>
                    <a:gd name="connsiteY5" fmla="*/ 369870 h 1366462"/>
                    <a:gd name="connsiteX6" fmla="*/ 103730 w 524970"/>
                    <a:gd name="connsiteY6" fmla="*/ 380144 h 1366462"/>
                    <a:gd name="connsiteX7" fmla="*/ 257842 w 524970"/>
                    <a:gd name="connsiteY7" fmla="*/ 523982 h 1366462"/>
                    <a:gd name="connsiteX8" fmla="*/ 103730 w 524970"/>
                    <a:gd name="connsiteY8" fmla="*/ 503434 h 1366462"/>
                    <a:gd name="connsiteX9" fmla="*/ 309213 w 524970"/>
                    <a:gd name="connsiteY9" fmla="*/ 647272 h 1366462"/>
                    <a:gd name="connsiteX10" fmla="*/ 165375 w 524970"/>
                    <a:gd name="connsiteY10" fmla="*/ 647272 h 1366462"/>
                    <a:gd name="connsiteX11" fmla="*/ 350310 w 524970"/>
                    <a:gd name="connsiteY11" fmla="*/ 770562 h 1366462"/>
                    <a:gd name="connsiteX12" fmla="*/ 216746 w 524970"/>
                    <a:gd name="connsiteY12" fmla="*/ 760288 h 1366462"/>
                    <a:gd name="connsiteX13" fmla="*/ 381132 w 524970"/>
                    <a:gd name="connsiteY13" fmla="*/ 904126 h 1366462"/>
                    <a:gd name="connsiteX14" fmla="*/ 227020 w 524970"/>
                    <a:gd name="connsiteY14" fmla="*/ 852755 h 1366462"/>
                    <a:gd name="connsiteX15" fmla="*/ 473600 w 524970"/>
                    <a:gd name="connsiteY15" fmla="*/ 1027416 h 1366462"/>
                    <a:gd name="connsiteX16" fmla="*/ 268116 w 524970"/>
                    <a:gd name="connsiteY16" fmla="*/ 976045 h 1366462"/>
                    <a:gd name="connsiteX17" fmla="*/ 514696 w 524970"/>
                    <a:gd name="connsiteY17" fmla="*/ 1119883 h 1366462"/>
                    <a:gd name="connsiteX18" fmla="*/ 309213 w 524970"/>
                    <a:gd name="connsiteY18" fmla="*/ 1099335 h 1366462"/>
                    <a:gd name="connsiteX19" fmla="*/ 504422 w 524970"/>
                    <a:gd name="connsiteY19" fmla="*/ 1212350 h 1366462"/>
                    <a:gd name="connsiteX20" fmla="*/ 270736 w 524970"/>
                    <a:gd name="connsiteY20" fmla="*/ 1185171 h 1366462"/>
                    <a:gd name="connsiteX21" fmla="*/ 524970 w 524970"/>
                    <a:gd name="connsiteY21" fmla="*/ 1263721 h 1366462"/>
                    <a:gd name="connsiteX22" fmla="*/ 988 w 524970"/>
                    <a:gd name="connsiteY22" fmla="*/ 1366462 h 1366462"/>
                    <a:gd name="connsiteX23" fmla="*/ 988 w 524970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65375 w 535899"/>
                    <a:gd name="connsiteY10" fmla="*/ 647272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68116 w 535899"/>
                    <a:gd name="connsiteY16" fmla="*/ 976045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65375 w 535899"/>
                    <a:gd name="connsiteY10" fmla="*/ 647272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29231 w 535899"/>
                    <a:gd name="connsiteY8" fmla="*/ 518007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29231 w 535899"/>
                    <a:gd name="connsiteY8" fmla="*/ 518007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56164 w 535899"/>
                    <a:gd name="connsiteY20" fmla="*/ 1217958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309213 w 528613"/>
                    <a:gd name="connsiteY18" fmla="*/ 1099335 h 1366462"/>
                    <a:gd name="connsiteX19" fmla="*/ 504422 w 528613"/>
                    <a:gd name="connsiteY19" fmla="*/ 1212350 h 1366462"/>
                    <a:gd name="connsiteX20" fmla="*/ 256164 w 528613"/>
                    <a:gd name="connsiteY20" fmla="*/ 1217958 h 1366462"/>
                    <a:gd name="connsiteX21" fmla="*/ 528613 w 528613"/>
                    <a:gd name="connsiteY21" fmla="*/ 1238219 h 1366462"/>
                    <a:gd name="connsiteX22" fmla="*/ 988 w 528613"/>
                    <a:gd name="connsiteY22" fmla="*/ 1366462 h 1366462"/>
                    <a:gd name="connsiteX23" fmla="*/ 988 w 528613"/>
                    <a:gd name="connsiteY23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309213 w 528613"/>
                    <a:gd name="connsiteY18" fmla="*/ 1099335 h 1366462"/>
                    <a:gd name="connsiteX19" fmla="*/ 256164 w 528613"/>
                    <a:gd name="connsiteY19" fmla="*/ 1217958 h 1366462"/>
                    <a:gd name="connsiteX20" fmla="*/ 528613 w 528613"/>
                    <a:gd name="connsiteY20" fmla="*/ 1238219 h 1366462"/>
                    <a:gd name="connsiteX21" fmla="*/ 988 w 528613"/>
                    <a:gd name="connsiteY21" fmla="*/ 1366462 h 1366462"/>
                    <a:gd name="connsiteX22" fmla="*/ 988 w 528613"/>
                    <a:gd name="connsiteY22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56164 w 528613"/>
                    <a:gd name="connsiteY18" fmla="*/ 1217958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59807 w 528613"/>
                    <a:gd name="connsiteY18" fmla="*/ 1130525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64473 w 528613"/>
                    <a:gd name="connsiteY16" fmla="*/ 976045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49901 w 528613"/>
                    <a:gd name="connsiteY16" fmla="*/ 990618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49901 w 528613"/>
                    <a:gd name="connsiteY16" fmla="*/ 990618 h 1366462"/>
                    <a:gd name="connsiteX17" fmla="*/ 489195 w 528613"/>
                    <a:gd name="connsiteY17" fmla="*/ 1127170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79616"/>
                    <a:gd name="connsiteY0" fmla="*/ 0 h 1366462"/>
                    <a:gd name="connsiteX1" fmla="*/ 124278 w 579616"/>
                    <a:gd name="connsiteY1" fmla="*/ 123290 h 1366462"/>
                    <a:gd name="connsiteX2" fmla="*/ 42085 w 579616"/>
                    <a:gd name="connsiteY2" fmla="*/ 123290 h 1366462"/>
                    <a:gd name="connsiteX3" fmla="*/ 155101 w 579616"/>
                    <a:gd name="connsiteY3" fmla="*/ 256854 h 1366462"/>
                    <a:gd name="connsiteX4" fmla="*/ 62633 w 579616"/>
                    <a:gd name="connsiteY4" fmla="*/ 256854 h 1366462"/>
                    <a:gd name="connsiteX5" fmla="*/ 185923 w 579616"/>
                    <a:gd name="connsiteY5" fmla="*/ 369870 h 1366462"/>
                    <a:gd name="connsiteX6" fmla="*/ 103730 w 579616"/>
                    <a:gd name="connsiteY6" fmla="*/ 380144 h 1366462"/>
                    <a:gd name="connsiteX7" fmla="*/ 257842 w 579616"/>
                    <a:gd name="connsiteY7" fmla="*/ 523982 h 1366462"/>
                    <a:gd name="connsiteX8" fmla="*/ 129231 w 579616"/>
                    <a:gd name="connsiteY8" fmla="*/ 518007 h 1366462"/>
                    <a:gd name="connsiteX9" fmla="*/ 309213 w 579616"/>
                    <a:gd name="connsiteY9" fmla="*/ 647272 h 1366462"/>
                    <a:gd name="connsiteX10" fmla="*/ 179947 w 579616"/>
                    <a:gd name="connsiteY10" fmla="*/ 654558 h 1366462"/>
                    <a:gd name="connsiteX11" fmla="*/ 350310 w 579616"/>
                    <a:gd name="connsiteY11" fmla="*/ 770562 h 1366462"/>
                    <a:gd name="connsiteX12" fmla="*/ 216746 w 579616"/>
                    <a:gd name="connsiteY12" fmla="*/ 760288 h 1366462"/>
                    <a:gd name="connsiteX13" fmla="*/ 381132 w 579616"/>
                    <a:gd name="connsiteY13" fmla="*/ 904126 h 1366462"/>
                    <a:gd name="connsiteX14" fmla="*/ 227020 w 579616"/>
                    <a:gd name="connsiteY14" fmla="*/ 852755 h 1366462"/>
                    <a:gd name="connsiteX15" fmla="*/ 473600 w 579616"/>
                    <a:gd name="connsiteY15" fmla="*/ 1027416 h 1366462"/>
                    <a:gd name="connsiteX16" fmla="*/ 249901 w 579616"/>
                    <a:gd name="connsiteY16" fmla="*/ 990618 h 1366462"/>
                    <a:gd name="connsiteX17" fmla="*/ 489195 w 579616"/>
                    <a:gd name="connsiteY17" fmla="*/ 1127170 h 1366462"/>
                    <a:gd name="connsiteX18" fmla="*/ 285308 w 579616"/>
                    <a:gd name="connsiteY18" fmla="*/ 1141454 h 1366462"/>
                    <a:gd name="connsiteX19" fmla="*/ 579616 w 579616"/>
                    <a:gd name="connsiteY19" fmla="*/ 1241862 h 1366462"/>
                    <a:gd name="connsiteX20" fmla="*/ 988 w 579616"/>
                    <a:gd name="connsiteY20" fmla="*/ 1366462 h 1366462"/>
                    <a:gd name="connsiteX21" fmla="*/ 988 w 579616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81132 w 601474"/>
                    <a:gd name="connsiteY13" fmla="*/ 904126 h 1366462"/>
                    <a:gd name="connsiteX14" fmla="*/ 227020 w 601474"/>
                    <a:gd name="connsiteY14" fmla="*/ 852755 h 1366462"/>
                    <a:gd name="connsiteX15" fmla="*/ 473600 w 601474"/>
                    <a:gd name="connsiteY15" fmla="*/ 1027416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81132 w 601474"/>
                    <a:gd name="connsiteY13" fmla="*/ 904126 h 1366462"/>
                    <a:gd name="connsiteX14" fmla="*/ 227020 w 601474"/>
                    <a:gd name="connsiteY14" fmla="*/ 852755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7020 w 601474"/>
                    <a:gd name="connsiteY14" fmla="*/ 852755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41742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17523 w 601474"/>
                    <a:gd name="connsiteY11" fmla="*/ 755990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41742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601474" h="1366462">
                      <a:moveTo>
                        <a:pt x="988" y="0"/>
                      </a:moveTo>
                      <a:lnTo>
                        <a:pt x="124278" y="123290"/>
                      </a:lnTo>
                      <a:lnTo>
                        <a:pt x="42085" y="123290"/>
                      </a:lnTo>
                      <a:lnTo>
                        <a:pt x="155101" y="256854"/>
                      </a:lnTo>
                      <a:lnTo>
                        <a:pt x="62633" y="256854"/>
                      </a:lnTo>
                      <a:lnTo>
                        <a:pt x="185923" y="369870"/>
                      </a:lnTo>
                      <a:lnTo>
                        <a:pt x="103730" y="380144"/>
                      </a:lnTo>
                      <a:lnTo>
                        <a:pt x="257842" y="523982"/>
                      </a:lnTo>
                      <a:lnTo>
                        <a:pt x="140160" y="521650"/>
                      </a:lnTo>
                      <a:lnTo>
                        <a:pt x="298284" y="639986"/>
                      </a:lnTo>
                      <a:lnTo>
                        <a:pt x="179947" y="654558"/>
                      </a:lnTo>
                      <a:lnTo>
                        <a:pt x="317523" y="755990"/>
                      </a:lnTo>
                      <a:lnTo>
                        <a:pt x="216746" y="760288"/>
                      </a:lnTo>
                      <a:lnTo>
                        <a:pt x="359274" y="871338"/>
                      </a:lnTo>
                      <a:lnTo>
                        <a:pt x="223377" y="867328"/>
                      </a:lnTo>
                      <a:lnTo>
                        <a:pt x="433526" y="1012844"/>
                      </a:lnTo>
                      <a:lnTo>
                        <a:pt x="249901" y="990618"/>
                      </a:lnTo>
                      <a:lnTo>
                        <a:pt x="489195" y="1141742"/>
                      </a:lnTo>
                      <a:lnTo>
                        <a:pt x="285308" y="1141454"/>
                      </a:lnTo>
                      <a:lnTo>
                        <a:pt x="601474" y="1256435"/>
                      </a:lnTo>
                      <a:lnTo>
                        <a:pt x="988" y="1366462"/>
                      </a:lnTo>
                      <a:cubicBezTo>
                        <a:pt x="-2437" y="945222"/>
                        <a:pt x="4413" y="421240"/>
                        <a:pt x="988" y="0"/>
                      </a:cubicBezTo>
                      <a:close/>
                    </a:path>
                  </a:pathLst>
                </a:custGeom>
                <a:solidFill>
                  <a:srgbClr val="B6DE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34" name="任意多边形 40"/>
                <p:cNvSpPr/>
                <p:nvPr/>
              </p:nvSpPr>
              <p:spPr>
                <a:xfrm>
                  <a:off x="4425268" y="641731"/>
                  <a:ext cx="592026" cy="1366491"/>
                </a:xfrm>
                <a:custGeom>
                  <a:avLst/>
                  <a:gdLst>
                    <a:gd name="connsiteX0" fmla="*/ 0 w 523982"/>
                    <a:gd name="connsiteY0" fmla="*/ 0 h 1263721"/>
                    <a:gd name="connsiteX1" fmla="*/ 123290 w 523982"/>
                    <a:gd name="connsiteY1" fmla="*/ 123290 h 1263721"/>
                    <a:gd name="connsiteX2" fmla="*/ 41097 w 523982"/>
                    <a:gd name="connsiteY2" fmla="*/ 123290 h 1263721"/>
                    <a:gd name="connsiteX3" fmla="*/ 154113 w 523982"/>
                    <a:gd name="connsiteY3" fmla="*/ 256854 h 1263721"/>
                    <a:gd name="connsiteX4" fmla="*/ 61645 w 523982"/>
                    <a:gd name="connsiteY4" fmla="*/ 256854 h 1263721"/>
                    <a:gd name="connsiteX5" fmla="*/ 184935 w 523982"/>
                    <a:gd name="connsiteY5" fmla="*/ 369870 h 1263721"/>
                    <a:gd name="connsiteX6" fmla="*/ 102742 w 523982"/>
                    <a:gd name="connsiteY6" fmla="*/ 380144 h 1263721"/>
                    <a:gd name="connsiteX7" fmla="*/ 256854 w 523982"/>
                    <a:gd name="connsiteY7" fmla="*/ 523982 h 1263721"/>
                    <a:gd name="connsiteX8" fmla="*/ 102742 w 523982"/>
                    <a:gd name="connsiteY8" fmla="*/ 503434 h 1263721"/>
                    <a:gd name="connsiteX9" fmla="*/ 308225 w 523982"/>
                    <a:gd name="connsiteY9" fmla="*/ 647272 h 1263721"/>
                    <a:gd name="connsiteX10" fmla="*/ 164387 w 523982"/>
                    <a:gd name="connsiteY10" fmla="*/ 647272 h 1263721"/>
                    <a:gd name="connsiteX11" fmla="*/ 349322 w 523982"/>
                    <a:gd name="connsiteY11" fmla="*/ 770562 h 1263721"/>
                    <a:gd name="connsiteX12" fmla="*/ 215758 w 523982"/>
                    <a:gd name="connsiteY12" fmla="*/ 760288 h 1263721"/>
                    <a:gd name="connsiteX13" fmla="*/ 380144 w 523982"/>
                    <a:gd name="connsiteY13" fmla="*/ 904126 h 1263721"/>
                    <a:gd name="connsiteX14" fmla="*/ 226032 w 523982"/>
                    <a:gd name="connsiteY14" fmla="*/ 852755 h 1263721"/>
                    <a:gd name="connsiteX15" fmla="*/ 472612 w 523982"/>
                    <a:gd name="connsiteY15" fmla="*/ 1027416 h 1263721"/>
                    <a:gd name="connsiteX16" fmla="*/ 267128 w 523982"/>
                    <a:gd name="connsiteY16" fmla="*/ 976045 h 1263721"/>
                    <a:gd name="connsiteX17" fmla="*/ 513708 w 523982"/>
                    <a:gd name="connsiteY17" fmla="*/ 1119883 h 1263721"/>
                    <a:gd name="connsiteX18" fmla="*/ 308225 w 523982"/>
                    <a:gd name="connsiteY18" fmla="*/ 1099335 h 1263721"/>
                    <a:gd name="connsiteX19" fmla="*/ 503434 w 523982"/>
                    <a:gd name="connsiteY19" fmla="*/ 1212350 h 1263721"/>
                    <a:gd name="connsiteX20" fmla="*/ 226032 w 523982"/>
                    <a:gd name="connsiteY20" fmla="*/ 1181528 h 1263721"/>
                    <a:gd name="connsiteX21" fmla="*/ 523982 w 523982"/>
                    <a:gd name="connsiteY21" fmla="*/ 1263721 h 1263721"/>
                    <a:gd name="connsiteX22" fmla="*/ 10274 w 523982"/>
                    <a:gd name="connsiteY22" fmla="*/ 1263721 h 1263721"/>
                    <a:gd name="connsiteX23" fmla="*/ 0 w 523982"/>
                    <a:gd name="connsiteY23" fmla="*/ 0 h 1263721"/>
                    <a:gd name="connsiteX0" fmla="*/ 988 w 524970"/>
                    <a:gd name="connsiteY0" fmla="*/ 0 h 1366462"/>
                    <a:gd name="connsiteX1" fmla="*/ 124278 w 524970"/>
                    <a:gd name="connsiteY1" fmla="*/ 123290 h 1366462"/>
                    <a:gd name="connsiteX2" fmla="*/ 42085 w 524970"/>
                    <a:gd name="connsiteY2" fmla="*/ 123290 h 1366462"/>
                    <a:gd name="connsiteX3" fmla="*/ 155101 w 524970"/>
                    <a:gd name="connsiteY3" fmla="*/ 256854 h 1366462"/>
                    <a:gd name="connsiteX4" fmla="*/ 62633 w 524970"/>
                    <a:gd name="connsiteY4" fmla="*/ 256854 h 1366462"/>
                    <a:gd name="connsiteX5" fmla="*/ 185923 w 524970"/>
                    <a:gd name="connsiteY5" fmla="*/ 369870 h 1366462"/>
                    <a:gd name="connsiteX6" fmla="*/ 103730 w 524970"/>
                    <a:gd name="connsiteY6" fmla="*/ 380144 h 1366462"/>
                    <a:gd name="connsiteX7" fmla="*/ 257842 w 524970"/>
                    <a:gd name="connsiteY7" fmla="*/ 523982 h 1366462"/>
                    <a:gd name="connsiteX8" fmla="*/ 103730 w 524970"/>
                    <a:gd name="connsiteY8" fmla="*/ 503434 h 1366462"/>
                    <a:gd name="connsiteX9" fmla="*/ 309213 w 524970"/>
                    <a:gd name="connsiteY9" fmla="*/ 647272 h 1366462"/>
                    <a:gd name="connsiteX10" fmla="*/ 165375 w 524970"/>
                    <a:gd name="connsiteY10" fmla="*/ 647272 h 1366462"/>
                    <a:gd name="connsiteX11" fmla="*/ 350310 w 524970"/>
                    <a:gd name="connsiteY11" fmla="*/ 770562 h 1366462"/>
                    <a:gd name="connsiteX12" fmla="*/ 216746 w 524970"/>
                    <a:gd name="connsiteY12" fmla="*/ 760288 h 1366462"/>
                    <a:gd name="connsiteX13" fmla="*/ 381132 w 524970"/>
                    <a:gd name="connsiteY13" fmla="*/ 904126 h 1366462"/>
                    <a:gd name="connsiteX14" fmla="*/ 227020 w 524970"/>
                    <a:gd name="connsiteY14" fmla="*/ 852755 h 1366462"/>
                    <a:gd name="connsiteX15" fmla="*/ 473600 w 524970"/>
                    <a:gd name="connsiteY15" fmla="*/ 1027416 h 1366462"/>
                    <a:gd name="connsiteX16" fmla="*/ 268116 w 524970"/>
                    <a:gd name="connsiteY16" fmla="*/ 976045 h 1366462"/>
                    <a:gd name="connsiteX17" fmla="*/ 514696 w 524970"/>
                    <a:gd name="connsiteY17" fmla="*/ 1119883 h 1366462"/>
                    <a:gd name="connsiteX18" fmla="*/ 309213 w 524970"/>
                    <a:gd name="connsiteY18" fmla="*/ 1099335 h 1366462"/>
                    <a:gd name="connsiteX19" fmla="*/ 504422 w 524970"/>
                    <a:gd name="connsiteY19" fmla="*/ 1212350 h 1366462"/>
                    <a:gd name="connsiteX20" fmla="*/ 227020 w 524970"/>
                    <a:gd name="connsiteY20" fmla="*/ 1181528 h 1366462"/>
                    <a:gd name="connsiteX21" fmla="*/ 524970 w 524970"/>
                    <a:gd name="connsiteY21" fmla="*/ 1263721 h 1366462"/>
                    <a:gd name="connsiteX22" fmla="*/ 988 w 524970"/>
                    <a:gd name="connsiteY22" fmla="*/ 1366462 h 1366462"/>
                    <a:gd name="connsiteX23" fmla="*/ 988 w 524970"/>
                    <a:gd name="connsiteY23" fmla="*/ 0 h 1366462"/>
                    <a:gd name="connsiteX0" fmla="*/ 988 w 524970"/>
                    <a:gd name="connsiteY0" fmla="*/ 0 h 1366462"/>
                    <a:gd name="connsiteX1" fmla="*/ 124278 w 524970"/>
                    <a:gd name="connsiteY1" fmla="*/ 123290 h 1366462"/>
                    <a:gd name="connsiteX2" fmla="*/ 42085 w 524970"/>
                    <a:gd name="connsiteY2" fmla="*/ 123290 h 1366462"/>
                    <a:gd name="connsiteX3" fmla="*/ 155101 w 524970"/>
                    <a:gd name="connsiteY3" fmla="*/ 256854 h 1366462"/>
                    <a:gd name="connsiteX4" fmla="*/ 62633 w 524970"/>
                    <a:gd name="connsiteY4" fmla="*/ 256854 h 1366462"/>
                    <a:gd name="connsiteX5" fmla="*/ 185923 w 524970"/>
                    <a:gd name="connsiteY5" fmla="*/ 369870 h 1366462"/>
                    <a:gd name="connsiteX6" fmla="*/ 103730 w 524970"/>
                    <a:gd name="connsiteY6" fmla="*/ 380144 h 1366462"/>
                    <a:gd name="connsiteX7" fmla="*/ 257842 w 524970"/>
                    <a:gd name="connsiteY7" fmla="*/ 523982 h 1366462"/>
                    <a:gd name="connsiteX8" fmla="*/ 103730 w 524970"/>
                    <a:gd name="connsiteY8" fmla="*/ 503434 h 1366462"/>
                    <a:gd name="connsiteX9" fmla="*/ 309213 w 524970"/>
                    <a:gd name="connsiteY9" fmla="*/ 647272 h 1366462"/>
                    <a:gd name="connsiteX10" fmla="*/ 165375 w 524970"/>
                    <a:gd name="connsiteY10" fmla="*/ 647272 h 1366462"/>
                    <a:gd name="connsiteX11" fmla="*/ 350310 w 524970"/>
                    <a:gd name="connsiteY11" fmla="*/ 770562 h 1366462"/>
                    <a:gd name="connsiteX12" fmla="*/ 216746 w 524970"/>
                    <a:gd name="connsiteY12" fmla="*/ 760288 h 1366462"/>
                    <a:gd name="connsiteX13" fmla="*/ 381132 w 524970"/>
                    <a:gd name="connsiteY13" fmla="*/ 904126 h 1366462"/>
                    <a:gd name="connsiteX14" fmla="*/ 227020 w 524970"/>
                    <a:gd name="connsiteY14" fmla="*/ 852755 h 1366462"/>
                    <a:gd name="connsiteX15" fmla="*/ 473600 w 524970"/>
                    <a:gd name="connsiteY15" fmla="*/ 1027416 h 1366462"/>
                    <a:gd name="connsiteX16" fmla="*/ 268116 w 524970"/>
                    <a:gd name="connsiteY16" fmla="*/ 976045 h 1366462"/>
                    <a:gd name="connsiteX17" fmla="*/ 514696 w 524970"/>
                    <a:gd name="connsiteY17" fmla="*/ 1119883 h 1366462"/>
                    <a:gd name="connsiteX18" fmla="*/ 309213 w 524970"/>
                    <a:gd name="connsiteY18" fmla="*/ 1099335 h 1366462"/>
                    <a:gd name="connsiteX19" fmla="*/ 504422 w 524970"/>
                    <a:gd name="connsiteY19" fmla="*/ 1212350 h 1366462"/>
                    <a:gd name="connsiteX20" fmla="*/ 270736 w 524970"/>
                    <a:gd name="connsiteY20" fmla="*/ 1185171 h 1366462"/>
                    <a:gd name="connsiteX21" fmla="*/ 524970 w 524970"/>
                    <a:gd name="connsiteY21" fmla="*/ 1263721 h 1366462"/>
                    <a:gd name="connsiteX22" fmla="*/ 988 w 524970"/>
                    <a:gd name="connsiteY22" fmla="*/ 1366462 h 1366462"/>
                    <a:gd name="connsiteX23" fmla="*/ 988 w 524970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65375 w 535899"/>
                    <a:gd name="connsiteY10" fmla="*/ 647272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68116 w 535899"/>
                    <a:gd name="connsiteY16" fmla="*/ 976045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65375 w 535899"/>
                    <a:gd name="connsiteY10" fmla="*/ 647272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29231 w 535899"/>
                    <a:gd name="connsiteY8" fmla="*/ 518007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29231 w 535899"/>
                    <a:gd name="connsiteY8" fmla="*/ 518007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56164 w 535899"/>
                    <a:gd name="connsiteY20" fmla="*/ 1217958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309213 w 528613"/>
                    <a:gd name="connsiteY18" fmla="*/ 1099335 h 1366462"/>
                    <a:gd name="connsiteX19" fmla="*/ 504422 w 528613"/>
                    <a:gd name="connsiteY19" fmla="*/ 1212350 h 1366462"/>
                    <a:gd name="connsiteX20" fmla="*/ 256164 w 528613"/>
                    <a:gd name="connsiteY20" fmla="*/ 1217958 h 1366462"/>
                    <a:gd name="connsiteX21" fmla="*/ 528613 w 528613"/>
                    <a:gd name="connsiteY21" fmla="*/ 1238219 h 1366462"/>
                    <a:gd name="connsiteX22" fmla="*/ 988 w 528613"/>
                    <a:gd name="connsiteY22" fmla="*/ 1366462 h 1366462"/>
                    <a:gd name="connsiteX23" fmla="*/ 988 w 528613"/>
                    <a:gd name="connsiteY23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309213 w 528613"/>
                    <a:gd name="connsiteY18" fmla="*/ 1099335 h 1366462"/>
                    <a:gd name="connsiteX19" fmla="*/ 256164 w 528613"/>
                    <a:gd name="connsiteY19" fmla="*/ 1217958 h 1366462"/>
                    <a:gd name="connsiteX20" fmla="*/ 528613 w 528613"/>
                    <a:gd name="connsiteY20" fmla="*/ 1238219 h 1366462"/>
                    <a:gd name="connsiteX21" fmla="*/ 988 w 528613"/>
                    <a:gd name="connsiteY21" fmla="*/ 1366462 h 1366462"/>
                    <a:gd name="connsiteX22" fmla="*/ 988 w 528613"/>
                    <a:gd name="connsiteY22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56164 w 528613"/>
                    <a:gd name="connsiteY18" fmla="*/ 1217958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59807 w 528613"/>
                    <a:gd name="connsiteY18" fmla="*/ 1130525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64473 w 528613"/>
                    <a:gd name="connsiteY16" fmla="*/ 976045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49901 w 528613"/>
                    <a:gd name="connsiteY16" fmla="*/ 990618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49901 w 528613"/>
                    <a:gd name="connsiteY16" fmla="*/ 990618 h 1366462"/>
                    <a:gd name="connsiteX17" fmla="*/ 489195 w 528613"/>
                    <a:gd name="connsiteY17" fmla="*/ 1127170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79616"/>
                    <a:gd name="connsiteY0" fmla="*/ 0 h 1366462"/>
                    <a:gd name="connsiteX1" fmla="*/ 124278 w 579616"/>
                    <a:gd name="connsiteY1" fmla="*/ 123290 h 1366462"/>
                    <a:gd name="connsiteX2" fmla="*/ 42085 w 579616"/>
                    <a:gd name="connsiteY2" fmla="*/ 123290 h 1366462"/>
                    <a:gd name="connsiteX3" fmla="*/ 155101 w 579616"/>
                    <a:gd name="connsiteY3" fmla="*/ 256854 h 1366462"/>
                    <a:gd name="connsiteX4" fmla="*/ 62633 w 579616"/>
                    <a:gd name="connsiteY4" fmla="*/ 256854 h 1366462"/>
                    <a:gd name="connsiteX5" fmla="*/ 185923 w 579616"/>
                    <a:gd name="connsiteY5" fmla="*/ 369870 h 1366462"/>
                    <a:gd name="connsiteX6" fmla="*/ 103730 w 579616"/>
                    <a:gd name="connsiteY6" fmla="*/ 380144 h 1366462"/>
                    <a:gd name="connsiteX7" fmla="*/ 257842 w 579616"/>
                    <a:gd name="connsiteY7" fmla="*/ 523982 h 1366462"/>
                    <a:gd name="connsiteX8" fmla="*/ 129231 w 579616"/>
                    <a:gd name="connsiteY8" fmla="*/ 518007 h 1366462"/>
                    <a:gd name="connsiteX9" fmla="*/ 309213 w 579616"/>
                    <a:gd name="connsiteY9" fmla="*/ 647272 h 1366462"/>
                    <a:gd name="connsiteX10" fmla="*/ 179947 w 579616"/>
                    <a:gd name="connsiteY10" fmla="*/ 654558 h 1366462"/>
                    <a:gd name="connsiteX11" fmla="*/ 350310 w 579616"/>
                    <a:gd name="connsiteY11" fmla="*/ 770562 h 1366462"/>
                    <a:gd name="connsiteX12" fmla="*/ 216746 w 579616"/>
                    <a:gd name="connsiteY12" fmla="*/ 760288 h 1366462"/>
                    <a:gd name="connsiteX13" fmla="*/ 381132 w 579616"/>
                    <a:gd name="connsiteY13" fmla="*/ 904126 h 1366462"/>
                    <a:gd name="connsiteX14" fmla="*/ 227020 w 579616"/>
                    <a:gd name="connsiteY14" fmla="*/ 852755 h 1366462"/>
                    <a:gd name="connsiteX15" fmla="*/ 473600 w 579616"/>
                    <a:gd name="connsiteY15" fmla="*/ 1027416 h 1366462"/>
                    <a:gd name="connsiteX16" fmla="*/ 249901 w 579616"/>
                    <a:gd name="connsiteY16" fmla="*/ 990618 h 1366462"/>
                    <a:gd name="connsiteX17" fmla="*/ 489195 w 579616"/>
                    <a:gd name="connsiteY17" fmla="*/ 1127170 h 1366462"/>
                    <a:gd name="connsiteX18" fmla="*/ 285308 w 579616"/>
                    <a:gd name="connsiteY18" fmla="*/ 1141454 h 1366462"/>
                    <a:gd name="connsiteX19" fmla="*/ 579616 w 579616"/>
                    <a:gd name="connsiteY19" fmla="*/ 1241862 h 1366462"/>
                    <a:gd name="connsiteX20" fmla="*/ 988 w 579616"/>
                    <a:gd name="connsiteY20" fmla="*/ 1366462 h 1366462"/>
                    <a:gd name="connsiteX21" fmla="*/ 988 w 579616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81132 w 601474"/>
                    <a:gd name="connsiteY13" fmla="*/ 904126 h 1366462"/>
                    <a:gd name="connsiteX14" fmla="*/ 227020 w 601474"/>
                    <a:gd name="connsiteY14" fmla="*/ 852755 h 1366462"/>
                    <a:gd name="connsiteX15" fmla="*/ 473600 w 601474"/>
                    <a:gd name="connsiteY15" fmla="*/ 1027416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81132 w 601474"/>
                    <a:gd name="connsiteY13" fmla="*/ 904126 h 1366462"/>
                    <a:gd name="connsiteX14" fmla="*/ 227020 w 601474"/>
                    <a:gd name="connsiteY14" fmla="*/ 852755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7020 w 601474"/>
                    <a:gd name="connsiteY14" fmla="*/ 852755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41742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17523 w 601474"/>
                    <a:gd name="connsiteY11" fmla="*/ 755990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41742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601474" h="1366462">
                      <a:moveTo>
                        <a:pt x="988" y="0"/>
                      </a:moveTo>
                      <a:lnTo>
                        <a:pt x="124278" y="123290"/>
                      </a:lnTo>
                      <a:lnTo>
                        <a:pt x="42085" y="123290"/>
                      </a:lnTo>
                      <a:lnTo>
                        <a:pt x="155101" y="256854"/>
                      </a:lnTo>
                      <a:lnTo>
                        <a:pt x="62633" y="256854"/>
                      </a:lnTo>
                      <a:lnTo>
                        <a:pt x="185923" y="369870"/>
                      </a:lnTo>
                      <a:lnTo>
                        <a:pt x="103730" y="380144"/>
                      </a:lnTo>
                      <a:lnTo>
                        <a:pt x="257842" y="523982"/>
                      </a:lnTo>
                      <a:lnTo>
                        <a:pt x="140160" y="521650"/>
                      </a:lnTo>
                      <a:lnTo>
                        <a:pt x="298284" y="639986"/>
                      </a:lnTo>
                      <a:lnTo>
                        <a:pt x="179947" y="654558"/>
                      </a:lnTo>
                      <a:lnTo>
                        <a:pt x="317523" y="755990"/>
                      </a:lnTo>
                      <a:lnTo>
                        <a:pt x="216746" y="760288"/>
                      </a:lnTo>
                      <a:lnTo>
                        <a:pt x="359274" y="871338"/>
                      </a:lnTo>
                      <a:lnTo>
                        <a:pt x="223377" y="867328"/>
                      </a:lnTo>
                      <a:lnTo>
                        <a:pt x="433526" y="1012844"/>
                      </a:lnTo>
                      <a:lnTo>
                        <a:pt x="249901" y="990618"/>
                      </a:lnTo>
                      <a:lnTo>
                        <a:pt x="489195" y="1141742"/>
                      </a:lnTo>
                      <a:lnTo>
                        <a:pt x="285308" y="1141454"/>
                      </a:lnTo>
                      <a:lnTo>
                        <a:pt x="601474" y="1256435"/>
                      </a:lnTo>
                      <a:lnTo>
                        <a:pt x="988" y="1366462"/>
                      </a:lnTo>
                      <a:cubicBezTo>
                        <a:pt x="-2437" y="945222"/>
                        <a:pt x="4413" y="421240"/>
                        <a:pt x="988" y="0"/>
                      </a:cubicBezTo>
                      <a:close/>
                    </a:path>
                  </a:pathLst>
                </a:custGeom>
                <a:solidFill>
                  <a:srgbClr val="4E8C4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</p:grpSp>
          <p:grpSp>
            <p:nvGrpSpPr>
              <p:cNvPr id="30" name="组合 36"/>
              <p:cNvGrpSpPr>
                <a:grpSpLocks/>
              </p:cNvGrpSpPr>
              <p:nvPr/>
            </p:nvGrpSpPr>
            <p:grpSpPr bwMode="auto">
              <a:xfrm>
                <a:off x="3259802" y="731172"/>
                <a:ext cx="831452" cy="947336"/>
                <a:chOff x="3827262" y="641731"/>
                <a:chExt cx="1199305" cy="1366462"/>
              </a:xfrm>
            </p:grpSpPr>
            <p:sp>
              <p:nvSpPr>
                <p:cNvPr id="31" name="任意多边形 37"/>
                <p:cNvSpPr/>
                <p:nvPr/>
              </p:nvSpPr>
              <p:spPr>
                <a:xfrm flipH="1">
                  <a:off x="3826999" y="640517"/>
                  <a:ext cx="600929" cy="1367676"/>
                </a:xfrm>
                <a:custGeom>
                  <a:avLst/>
                  <a:gdLst>
                    <a:gd name="connsiteX0" fmla="*/ 0 w 523982"/>
                    <a:gd name="connsiteY0" fmla="*/ 0 h 1263721"/>
                    <a:gd name="connsiteX1" fmla="*/ 123290 w 523982"/>
                    <a:gd name="connsiteY1" fmla="*/ 123290 h 1263721"/>
                    <a:gd name="connsiteX2" fmla="*/ 41097 w 523982"/>
                    <a:gd name="connsiteY2" fmla="*/ 123290 h 1263721"/>
                    <a:gd name="connsiteX3" fmla="*/ 154113 w 523982"/>
                    <a:gd name="connsiteY3" fmla="*/ 256854 h 1263721"/>
                    <a:gd name="connsiteX4" fmla="*/ 61645 w 523982"/>
                    <a:gd name="connsiteY4" fmla="*/ 256854 h 1263721"/>
                    <a:gd name="connsiteX5" fmla="*/ 184935 w 523982"/>
                    <a:gd name="connsiteY5" fmla="*/ 369870 h 1263721"/>
                    <a:gd name="connsiteX6" fmla="*/ 102742 w 523982"/>
                    <a:gd name="connsiteY6" fmla="*/ 380144 h 1263721"/>
                    <a:gd name="connsiteX7" fmla="*/ 256854 w 523982"/>
                    <a:gd name="connsiteY7" fmla="*/ 523982 h 1263721"/>
                    <a:gd name="connsiteX8" fmla="*/ 102742 w 523982"/>
                    <a:gd name="connsiteY8" fmla="*/ 503434 h 1263721"/>
                    <a:gd name="connsiteX9" fmla="*/ 308225 w 523982"/>
                    <a:gd name="connsiteY9" fmla="*/ 647272 h 1263721"/>
                    <a:gd name="connsiteX10" fmla="*/ 164387 w 523982"/>
                    <a:gd name="connsiteY10" fmla="*/ 647272 h 1263721"/>
                    <a:gd name="connsiteX11" fmla="*/ 349322 w 523982"/>
                    <a:gd name="connsiteY11" fmla="*/ 770562 h 1263721"/>
                    <a:gd name="connsiteX12" fmla="*/ 215758 w 523982"/>
                    <a:gd name="connsiteY12" fmla="*/ 760288 h 1263721"/>
                    <a:gd name="connsiteX13" fmla="*/ 380144 w 523982"/>
                    <a:gd name="connsiteY13" fmla="*/ 904126 h 1263721"/>
                    <a:gd name="connsiteX14" fmla="*/ 226032 w 523982"/>
                    <a:gd name="connsiteY14" fmla="*/ 852755 h 1263721"/>
                    <a:gd name="connsiteX15" fmla="*/ 472612 w 523982"/>
                    <a:gd name="connsiteY15" fmla="*/ 1027416 h 1263721"/>
                    <a:gd name="connsiteX16" fmla="*/ 267128 w 523982"/>
                    <a:gd name="connsiteY16" fmla="*/ 976045 h 1263721"/>
                    <a:gd name="connsiteX17" fmla="*/ 513708 w 523982"/>
                    <a:gd name="connsiteY17" fmla="*/ 1119883 h 1263721"/>
                    <a:gd name="connsiteX18" fmla="*/ 308225 w 523982"/>
                    <a:gd name="connsiteY18" fmla="*/ 1099335 h 1263721"/>
                    <a:gd name="connsiteX19" fmla="*/ 503434 w 523982"/>
                    <a:gd name="connsiteY19" fmla="*/ 1212350 h 1263721"/>
                    <a:gd name="connsiteX20" fmla="*/ 226032 w 523982"/>
                    <a:gd name="connsiteY20" fmla="*/ 1181528 h 1263721"/>
                    <a:gd name="connsiteX21" fmla="*/ 523982 w 523982"/>
                    <a:gd name="connsiteY21" fmla="*/ 1263721 h 1263721"/>
                    <a:gd name="connsiteX22" fmla="*/ 10274 w 523982"/>
                    <a:gd name="connsiteY22" fmla="*/ 1263721 h 1263721"/>
                    <a:gd name="connsiteX23" fmla="*/ 0 w 523982"/>
                    <a:gd name="connsiteY23" fmla="*/ 0 h 1263721"/>
                    <a:gd name="connsiteX0" fmla="*/ 988 w 524970"/>
                    <a:gd name="connsiteY0" fmla="*/ 0 h 1366462"/>
                    <a:gd name="connsiteX1" fmla="*/ 124278 w 524970"/>
                    <a:gd name="connsiteY1" fmla="*/ 123290 h 1366462"/>
                    <a:gd name="connsiteX2" fmla="*/ 42085 w 524970"/>
                    <a:gd name="connsiteY2" fmla="*/ 123290 h 1366462"/>
                    <a:gd name="connsiteX3" fmla="*/ 155101 w 524970"/>
                    <a:gd name="connsiteY3" fmla="*/ 256854 h 1366462"/>
                    <a:gd name="connsiteX4" fmla="*/ 62633 w 524970"/>
                    <a:gd name="connsiteY4" fmla="*/ 256854 h 1366462"/>
                    <a:gd name="connsiteX5" fmla="*/ 185923 w 524970"/>
                    <a:gd name="connsiteY5" fmla="*/ 369870 h 1366462"/>
                    <a:gd name="connsiteX6" fmla="*/ 103730 w 524970"/>
                    <a:gd name="connsiteY6" fmla="*/ 380144 h 1366462"/>
                    <a:gd name="connsiteX7" fmla="*/ 257842 w 524970"/>
                    <a:gd name="connsiteY7" fmla="*/ 523982 h 1366462"/>
                    <a:gd name="connsiteX8" fmla="*/ 103730 w 524970"/>
                    <a:gd name="connsiteY8" fmla="*/ 503434 h 1366462"/>
                    <a:gd name="connsiteX9" fmla="*/ 309213 w 524970"/>
                    <a:gd name="connsiteY9" fmla="*/ 647272 h 1366462"/>
                    <a:gd name="connsiteX10" fmla="*/ 165375 w 524970"/>
                    <a:gd name="connsiteY10" fmla="*/ 647272 h 1366462"/>
                    <a:gd name="connsiteX11" fmla="*/ 350310 w 524970"/>
                    <a:gd name="connsiteY11" fmla="*/ 770562 h 1366462"/>
                    <a:gd name="connsiteX12" fmla="*/ 216746 w 524970"/>
                    <a:gd name="connsiteY12" fmla="*/ 760288 h 1366462"/>
                    <a:gd name="connsiteX13" fmla="*/ 381132 w 524970"/>
                    <a:gd name="connsiteY13" fmla="*/ 904126 h 1366462"/>
                    <a:gd name="connsiteX14" fmla="*/ 227020 w 524970"/>
                    <a:gd name="connsiteY14" fmla="*/ 852755 h 1366462"/>
                    <a:gd name="connsiteX15" fmla="*/ 473600 w 524970"/>
                    <a:gd name="connsiteY15" fmla="*/ 1027416 h 1366462"/>
                    <a:gd name="connsiteX16" fmla="*/ 268116 w 524970"/>
                    <a:gd name="connsiteY16" fmla="*/ 976045 h 1366462"/>
                    <a:gd name="connsiteX17" fmla="*/ 514696 w 524970"/>
                    <a:gd name="connsiteY17" fmla="*/ 1119883 h 1366462"/>
                    <a:gd name="connsiteX18" fmla="*/ 309213 w 524970"/>
                    <a:gd name="connsiteY18" fmla="*/ 1099335 h 1366462"/>
                    <a:gd name="connsiteX19" fmla="*/ 504422 w 524970"/>
                    <a:gd name="connsiteY19" fmla="*/ 1212350 h 1366462"/>
                    <a:gd name="connsiteX20" fmla="*/ 227020 w 524970"/>
                    <a:gd name="connsiteY20" fmla="*/ 1181528 h 1366462"/>
                    <a:gd name="connsiteX21" fmla="*/ 524970 w 524970"/>
                    <a:gd name="connsiteY21" fmla="*/ 1263721 h 1366462"/>
                    <a:gd name="connsiteX22" fmla="*/ 988 w 524970"/>
                    <a:gd name="connsiteY22" fmla="*/ 1366462 h 1366462"/>
                    <a:gd name="connsiteX23" fmla="*/ 988 w 524970"/>
                    <a:gd name="connsiteY23" fmla="*/ 0 h 1366462"/>
                    <a:gd name="connsiteX0" fmla="*/ 988 w 524970"/>
                    <a:gd name="connsiteY0" fmla="*/ 0 h 1366462"/>
                    <a:gd name="connsiteX1" fmla="*/ 124278 w 524970"/>
                    <a:gd name="connsiteY1" fmla="*/ 123290 h 1366462"/>
                    <a:gd name="connsiteX2" fmla="*/ 42085 w 524970"/>
                    <a:gd name="connsiteY2" fmla="*/ 123290 h 1366462"/>
                    <a:gd name="connsiteX3" fmla="*/ 155101 w 524970"/>
                    <a:gd name="connsiteY3" fmla="*/ 256854 h 1366462"/>
                    <a:gd name="connsiteX4" fmla="*/ 62633 w 524970"/>
                    <a:gd name="connsiteY4" fmla="*/ 256854 h 1366462"/>
                    <a:gd name="connsiteX5" fmla="*/ 185923 w 524970"/>
                    <a:gd name="connsiteY5" fmla="*/ 369870 h 1366462"/>
                    <a:gd name="connsiteX6" fmla="*/ 103730 w 524970"/>
                    <a:gd name="connsiteY6" fmla="*/ 380144 h 1366462"/>
                    <a:gd name="connsiteX7" fmla="*/ 257842 w 524970"/>
                    <a:gd name="connsiteY7" fmla="*/ 523982 h 1366462"/>
                    <a:gd name="connsiteX8" fmla="*/ 103730 w 524970"/>
                    <a:gd name="connsiteY8" fmla="*/ 503434 h 1366462"/>
                    <a:gd name="connsiteX9" fmla="*/ 309213 w 524970"/>
                    <a:gd name="connsiteY9" fmla="*/ 647272 h 1366462"/>
                    <a:gd name="connsiteX10" fmla="*/ 165375 w 524970"/>
                    <a:gd name="connsiteY10" fmla="*/ 647272 h 1366462"/>
                    <a:gd name="connsiteX11" fmla="*/ 350310 w 524970"/>
                    <a:gd name="connsiteY11" fmla="*/ 770562 h 1366462"/>
                    <a:gd name="connsiteX12" fmla="*/ 216746 w 524970"/>
                    <a:gd name="connsiteY12" fmla="*/ 760288 h 1366462"/>
                    <a:gd name="connsiteX13" fmla="*/ 381132 w 524970"/>
                    <a:gd name="connsiteY13" fmla="*/ 904126 h 1366462"/>
                    <a:gd name="connsiteX14" fmla="*/ 227020 w 524970"/>
                    <a:gd name="connsiteY14" fmla="*/ 852755 h 1366462"/>
                    <a:gd name="connsiteX15" fmla="*/ 473600 w 524970"/>
                    <a:gd name="connsiteY15" fmla="*/ 1027416 h 1366462"/>
                    <a:gd name="connsiteX16" fmla="*/ 268116 w 524970"/>
                    <a:gd name="connsiteY16" fmla="*/ 976045 h 1366462"/>
                    <a:gd name="connsiteX17" fmla="*/ 514696 w 524970"/>
                    <a:gd name="connsiteY17" fmla="*/ 1119883 h 1366462"/>
                    <a:gd name="connsiteX18" fmla="*/ 309213 w 524970"/>
                    <a:gd name="connsiteY18" fmla="*/ 1099335 h 1366462"/>
                    <a:gd name="connsiteX19" fmla="*/ 504422 w 524970"/>
                    <a:gd name="connsiteY19" fmla="*/ 1212350 h 1366462"/>
                    <a:gd name="connsiteX20" fmla="*/ 270736 w 524970"/>
                    <a:gd name="connsiteY20" fmla="*/ 1185171 h 1366462"/>
                    <a:gd name="connsiteX21" fmla="*/ 524970 w 524970"/>
                    <a:gd name="connsiteY21" fmla="*/ 1263721 h 1366462"/>
                    <a:gd name="connsiteX22" fmla="*/ 988 w 524970"/>
                    <a:gd name="connsiteY22" fmla="*/ 1366462 h 1366462"/>
                    <a:gd name="connsiteX23" fmla="*/ 988 w 524970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65375 w 535899"/>
                    <a:gd name="connsiteY10" fmla="*/ 647272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68116 w 535899"/>
                    <a:gd name="connsiteY16" fmla="*/ 976045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65375 w 535899"/>
                    <a:gd name="connsiteY10" fmla="*/ 647272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29231 w 535899"/>
                    <a:gd name="connsiteY8" fmla="*/ 518007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29231 w 535899"/>
                    <a:gd name="connsiteY8" fmla="*/ 518007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56164 w 535899"/>
                    <a:gd name="connsiteY20" fmla="*/ 1217958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309213 w 528613"/>
                    <a:gd name="connsiteY18" fmla="*/ 1099335 h 1366462"/>
                    <a:gd name="connsiteX19" fmla="*/ 504422 w 528613"/>
                    <a:gd name="connsiteY19" fmla="*/ 1212350 h 1366462"/>
                    <a:gd name="connsiteX20" fmla="*/ 256164 w 528613"/>
                    <a:gd name="connsiteY20" fmla="*/ 1217958 h 1366462"/>
                    <a:gd name="connsiteX21" fmla="*/ 528613 w 528613"/>
                    <a:gd name="connsiteY21" fmla="*/ 1238219 h 1366462"/>
                    <a:gd name="connsiteX22" fmla="*/ 988 w 528613"/>
                    <a:gd name="connsiteY22" fmla="*/ 1366462 h 1366462"/>
                    <a:gd name="connsiteX23" fmla="*/ 988 w 528613"/>
                    <a:gd name="connsiteY23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309213 w 528613"/>
                    <a:gd name="connsiteY18" fmla="*/ 1099335 h 1366462"/>
                    <a:gd name="connsiteX19" fmla="*/ 256164 w 528613"/>
                    <a:gd name="connsiteY19" fmla="*/ 1217958 h 1366462"/>
                    <a:gd name="connsiteX20" fmla="*/ 528613 w 528613"/>
                    <a:gd name="connsiteY20" fmla="*/ 1238219 h 1366462"/>
                    <a:gd name="connsiteX21" fmla="*/ 988 w 528613"/>
                    <a:gd name="connsiteY21" fmla="*/ 1366462 h 1366462"/>
                    <a:gd name="connsiteX22" fmla="*/ 988 w 528613"/>
                    <a:gd name="connsiteY22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56164 w 528613"/>
                    <a:gd name="connsiteY18" fmla="*/ 1217958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59807 w 528613"/>
                    <a:gd name="connsiteY18" fmla="*/ 1130525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64473 w 528613"/>
                    <a:gd name="connsiteY16" fmla="*/ 976045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49901 w 528613"/>
                    <a:gd name="connsiteY16" fmla="*/ 990618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49901 w 528613"/>
                    <a:gd name="connsiteY16" fmla="*/ 990618 h 1366462"/>
                    <a:gd name="connsiteX17" fmla="*/ 489195 w 528613"/>
                    <a:gd name="connsiteY17" fmla="*/ 1127170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79616"/>
                    <a:gd name="connsiteY0" fmla="*/ 0 h 1366462"/>
                    <a:gd name="connsiteX1" fmla="*/ 124278 w 579616"/>
                    <a:gd name="connsiteY1" fmla="*/ 123290 h 1366462"/>
                    <a:gd name="connsiteX2" fmla="*/ 42085 w 579616"/>
                    <a:gd name="connsiteY2" fmla="*/ 123290 h 1366462"/>
                    <a:gd name="connsiteX3" fmla="*/ 155101 w 579616"/>
                    <a:gd name="connsiteY3" fmla="*/ 256854 h 1366462"/>
                    <a:gd name="connsiteX4" fmla="*/ 62633 w 579616"/>
                    <a:gd name="connsiteY4" fmla="*/ 256854 h 1366462"/>
                    <a:gd name="connsiteX5" fmla="*/ 185923 w 579616"/>
                    <a:gd name="connsiteY5" fmla="*/ 369870 h 1366462"/>
                    <a:gd name="connsiteX6" fmla="*/ 103730 w 579616"/>
                    <a:gd name="connsiteY6" fmla="*/ 380144 h 1366462"/>
                    <a:gd name="connsiteX7" fmla="*/ 257842 w 579616"/>
                    <a:gd name="connsiteY7" fmla="*/ 523982 h 1366462"/>
                    <a:gd name="connsiteX8" fmla="*/ 129231 w 579616"/>
                    <a:gd name="connsiteY8" fmla="*/ 518007 h 1366462"/>
                    <a:gd name="connsiteX9" fmla="*/ 309213 w 579616"/>
                    <a:gd name="connsiteY9" fmla="*/ 647272 h 1366462"/>
                    <a:gd name="connsiteX10" fmla="*/ 179947 w 579616"/>
                    <a:gd name="connsiteY10" fmla="*/ 654558 h 1366462"/>
                    <a:gd name="connsiteX11" fmla="*/ 350310 w 579616"/>
                    <a:gd name="connsiteY11" fmla="*/ 770562 h 1366462"/>
                    <a:gd name="connsiteX12" fmla="*/ 216746 w 579616"/>
                    <a:gd name="connsiteY12" fmla="*/ 760288 h 1366462"/>
                    <a:gd name="connsiteX13" fmla="*/ 381132 w 579616"/>
                    <a:gd name="connsiteY13" fmla="*/ 904126 h 1366462"/>
                    <a:gd name="connsiteX14" fmla="*/ 227020 w 579616"/>
                    <a:gd name="connsiteY14" fmla="*/ 852755 h 1366462"/>
                    <a:gd name="connsiteX15" fmla="*/ 473600 w 579616"/>
                    <a:gd name="connsiteY15" fmla="*/ 1027416 h 1366462"/>
                    <a:gd name="connsiteX16" fmla="*/ 249901 w 579616"/>
                    <a:gd name="connsiteY16" fmla="*/ 990618 h 1366462"/>
                    <a:gd name="connsiteX17" fmla="*/ 489195 w 579616"/>
                    <a:gd name="connsiteY17" fmla="*/ 1127170 h 1366462"/>
                    <a:gd name="connsiteX18" fmla="*/ 285308 w 579616"/>
                    <a:gd name="connsiteY18" fmla="*/ 1141454 h 1366462"/>
                    <a:gd name="connsiteX19" fmla="*/ 579616 w 579616"/>
                    <a:gd name="connsiteY19" fmla="*/ 1241862 h 1366462"/>
                    <a:gd name="connsiteX20" fmla="*/ 988 w 579616"/>
                    <a:gd name="connsiteY20" fmla="*/ 1366462 h 1366462"/>
                    <a:gd name="connsiteX21" fmla="*/ 988 w 579616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81132 w 601474"/>
                    <a:gd name="connsiteY13" fmla="*/ 904126 h 1366462"/>
                    <a:gd name="connsiteX14" fmla="*/ 227020 w 601474"/>
                    <a:gd name="connsiteY14" fmla="*/ 852755 h 1366462"/>
                    <a:gd name="connsiteX15" fmla="*/ 473600 w 601474"/>
                    <a:gd name="connsiteY15" fmla="*/ 1027416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81132 w 601474"/>
                    <a:gd name="connsiteY13" fmla="*/ 904126 h 1366462"/>
                    <a:gd name="connsiteX14" fmla="*/ 227020 w 601474"/>
                    <a:gd name="connsiteY14" fmla="*/ 852755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7020 w 601474"/>
                    <a:gd name="connsiteY14" fmla="*/ 852755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41742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17523 w 601474"/>
                    <a:gd name="connsiteY11" fmla="*/ 755990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41742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601474" h="1366462">
                      <a:moveTo>
                        <a:pt x="988" y="0"/>
                      </a:moveTo>
                      <a:lnTo>
                        <a:pt x="124278" y="123290"/>
                      </a:lnTo>
                      <a:lnTo>
                        <a:pt x="42085" y="123290"/>
                      </a:lnTo>
                      <a:lnTo>
                        <a:pt x="155101" y="256854"/>
                      </a:lnTo>
                      <a:lnTo>
                        <a:pt x="62633" y="256854"/>
                      </a:lnTo>
                      <a:lnTo>
                        <a:pt x="185923" y="369870"/>
                      </a:lnTo>
                      <a:lnTo>
                        <a:pt x="103730" y="380144"/>
                      </a:lnTo>
                      <a:lnTo>
                        <a:pt x="257842" y="523982"/>
                      </a:lnTo>
                      <a:lnTo>
                        <a:pt x="140160" y="521650"/>
                      </a:lnTo>
                      <a:lnTo>
                        <a:pt x="298284" y="639986"/>
                      </a:lnTo>
                      <a:lnTo>
                        <a:pt x="179947" y="654558"/>
                      </a:lnTo>
                      <a:lnTo>
                        <a:pt x="317523" y="755990"/>
                      </a:lnTo>
                      <a:lnTo>
                        <a:pt x="216746" y="760288"/>
                      </a:lnTo>
                      <a:lnTo>
                        <a:pt x="359274" y="871338"/>
                      </a:lnTo>
                      <a:lnTo>
                        <a:pt x="223377" y="867328"/>
                      </a:lnTo>
                      <a:lnTo>
                        <a:pt x="433526" y="1012844"/>
                      </a:lnTo>
                      <a:lnTo>
                        <a:pt x="249901" y="990618"/>
                      </a:lnTo>
                      <a:lnTo>
                        <a:pt x="489195" y="1141742"/>
                      </a:lnTo>
                      <a:lnTo>
                        <a:pt x="285308" y="1141454"/>
                      </a:lnTo>
                      <a:lnTo>
                        <a:pt x="601474" y="1256435"/>
                      </a:lnTo>
                      <a:lnTo>
                        <a:pt x="988" y="1366462"/>
                      </a:lnTo>
                      <a:cubicBezTo>
                        <a:pt x="-2437" y="945222"/>
                        <a:pt x="4413" y="421240"/>
                        <a:pt x="988" y="0"/>
                      </a:cubicBezTo>
                      <a:close/>
                    </a:path>
                  </a:pathLst>
                </a:custGeom>
                <a:solidFill>
                  <a:srgbClr val="B6DE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  <p:sp>
              <p:nvSpPr>
                <p:cNvPr id="32" name="任意多边形 38"/>
                <p:cNvSpPr/>
                <p:nvPr/>
              </p:nvSpPr>
              <p:spPr>
                <a:xfrm>
                  <a:off x="4425053" y="640517"/>
                  <a:ext cx="600929" cy="1367676"/>
                </a:xfrm>
                <a:custGeom>
                  <a:avLst/>
                  <a:gdLst>
                    <a:gd name="connsiteX0" fmla="*/ 0 w 523982"/>
                    <a:gd name="connsiteY0" fmla="*/ 0 h 1263721"/>
                    <a:gd name="connsiteX1" fmla="*/ 123290 w 523982"/>
                    <a:gd name="connsiteY1" fmla="*/ 123290 h 1263721"/>
                    <a:gd name="connsiteX2" fmla="*/ 41097 w 523982"/>
                    <a:gd name="connsiteY2" fmla="*/ 123290 h 1263721"/>
                    <a:gd name="connsiteX3" fmla="*/ 154113 w 523982"/>
                    <a:gd name="connsiteY3" fmla="*/ 256854 h 1263721"/>
                    <a:gd name="connsiteX4" fmla="*/ 61645 w 523982"/>
                    <a:gd name="connsiteY4" fmla="*/ 256854 h 1263721"/>
                    <a:gd name="connsiteX5" fmla="*/ 184935 w 523982"/>
                    <a:gd name="connsiteY5" fmla="*/ 369870 h 1263721"/>
                    <a:gd name="connsiteX6" fmla="*/ 102742 w 523982"/>
                    <a:gd name="connsiteY6" fmla="*/ 380144 h 1263721"/>
                    <a:gd name="connsiteX7" fmla="*/ 256854 w 523982"/>
                    <a:gd name="connsiteY7" fmla="*/ 523982 h 1263721"/>
                    <a:gd name="connsiteX8" fmla="*/ 102742 w 523982"/>
                    <a:gd name="connsiteY8" fmla="*/ 503434 h 1263721"/>
                    <a:gd name="connsiteX9" fmla="*/ 308225 w 523982"/>
                    <a:gd name="connsiteY9" fmla="*/ 647272 h 1263721"/>
                    <a:gd name="connsiteX10" fmla="*/ 164387 w 523982"/>
                    <a:gd name="connsiteY10" fmla="*/ 647272 h 1263721"/>
                    <a:gd name="connsiteX11" fmla="*/ 349322 w 523982"/>
                    <a:gd name="connsiteY11" fmla="*/ 770562 h 1263721"/>
                    <a:gd name="connsiteX12" fmla="*/ 215758 w 523982"/>
                    <a:gd name="connsiteY12" fmla="*/ 760288 h 1263721"/>
                    <a:gd name="connsiteX13" fmla="*/ 380144 w 523982"/>
                    <a:gd name="connsiteY13" fmla="*/ 904126 h 1263721"/>
                    <a:gd name="connsiteX14" fmla="*/ 226032 w 523982"/>
                    <a:gd name="connsiteY14" fmla="*/ 852755 h 1263721"/>
                    <a:gd name="connsiteX15" fmla="*/ 472612 w 523982"/>
                    <a:gd name="connsiteY15" fmla="*/ 1027416 h 1263721"/>
                    <a:gd name="connsiteX16" fmla="*/ 267128 w 523982"/>
                    <a:gd name="connsiteY16" fmla="*/ 976045 h 1263721"/>
                    <a:gd name="connsiteX17" fmla="*/ 513708 w 523982"/>
                    <a:gd name="connsiteY17" fmla="*/ 1119883 h 1263721"/>
                    <a:gd name="connsiteX18" fmla="*/ 308225 w 523982"/>
                    <a:gd name="connsiteY18" fmla="*/ 1099335 h 1263721"/>
                    <a:gd name="connsiteX19" fmla="*/ 503434 w 523982"/>
                    <a:gd name="connsiteY19" fmla="*/ 1212350 h 1263721"/>
                    <a:gd name="connsiteX20" fmla="*/ 226032 w 523982"/>
                    <a:gd name="connsiteY20" fmla="*/ 1181528 h 1263721"/>
                    <a:gd name="connsiteX21" fmla="*/ 523982 w 523982"/>
                    <a:gd name="connsiteY21" fmla="*/ 1263721 h 1263721"/>
                    <a:gd name="connsiteX22" fmla="*/ 10274 w 523982"/>
                    <a:gd name="connsiteY22" fmla="*/ 1263721 h 1263721"/>
                    <a:gd name="connsiteX23" fmla="*/ 0 w 523982"/>
                    <a:gd name="connsiteY23" fmla="*/ 0 h 1263721"/>
                    <a:gd name="connsiteX0" fmla="*/ 988 w 524970"/>
                    <a:gd name="connsiteY0" fmla="*/ 0 h 1366462"/>
                    <a:gd name="connsiteX1" fmla="*/ 124278 w 524970"/>
                    <a:gd name="connsiteY1" fmla="*/ 123290 h 1366462"/>
                    <a:gd name="connsiteX2" fmla="*/ 42085 w 524970"/>
                    <a:gd name="connsiteY2" fmla="*/ 123290 h 1366462"/>
                    <a:gd name="connsiteX3" fmla="*/ 155101 w 524970"/>
                    <a:gd name="connsiteY3" fmla="*/ 256854 h 1366462"/>
                    <a:gd name="connsiteX4" fmla="*/ 62633 w 524970"/>
                    <a:gd name="connsiteY4" fmla="*/ 256854 h 1366462"/>
                    <a:gd name="connsiteX5" fmla="*/ 185923 w 524970"/>
                    <a:gd name="connsiteY5" fmla="*/ 369870 h 1366462"/>
                    <a:gd name="connsiteX6" fmla="*/ 103730 w 524970"/>
                    <a:gd name="connsiteY6" fmla="*/ 380144 h 1366462"/>
                    <a:gd name="connsiteX7" fmla="*/ 257842 w 524970"/>
                    <a:gd name="connsiteY7" fmla="*/ 523982 h 1366462"/>
                    <a:gd name="connsiteX8" fmla="*/ 103730 w 524970"/>
                    <a:gd name="connsiteY8" fmla="*/ 503434 h 1366462"/>
                    <a:gd name="connsiteX9" fmla="*/ 309213 w 524970"/>
                    <a:gd name="connsiteY9" fmla="*/ 647272 h 1366462"/>
                    <a:gd name="connsiteX10" fmla="*/ 165375 w 524970"/>
                    <a:gd name="connsiteY10" fmla="*/ 647272 h 1366462"/>
                    <a:gd name="connsiteX11" fmla="*/ 350310 w 524970"/>
                    <a:gd name="connsiteY11" fmla="*/ 770562 h 1366462"/>
                    <a:gd name="connsiteX12" fmla="*/ 216746 w 524970"/>
                    <a:gd name="connsiteY12" fmla="*/ 760288 h 1366462"/>
                    <a:gd name="connsiteX13" fmla="*/ 381132 w 524970"/>
                    <a:gd name="connsiteY13" fmla="*/ 904126 h 1366462"/>
                    <a:gd name="connsiteX14" fmla="*/ 227020 w 524970"/>
                    <a:gd name="connsiteY14" fmla="*/ 852755 h 1366462"/>
                    <a:gd name="connsiteX15" fmla="*/ 473600 w 524970"/>
                    <a:gd name="connsiteY15" fmla="*/ 1027416 h 1366462"/>
                    <a:gd name="connsiteX16" fmla="*/ 268116 w 524970"/>
                    <a:gd name="connsiteY16" fmla="*/ 976045 h 1366462"/>
                    <a:gd name="connsiteX17" fmla="*/ 514696 w 524970"/>
                    <a:gd name="connsiteY17" fmla="*/ 1119883 h 1366462"/>
                    <a:gd name="connsiteX18" fmla="*/ 309213 w 524970"/>
                    <a:gd name="connsiteY18" fmla="*/ 1099335 h 1366462"/>
                    <a:gd name="connsiteX19" fmla="*/ 504422 w 524970"/>
                    <a:gd name="connsiteY19" fmla="*/ 1212350 h 1366462"/>
                    <a:gd name="connsiteX20" fmla="*/ 227020 w 524970"/>
                    <a:gd name="connsiteY20" fmla="*/ 1181528 h 1366462"/>
                    <a:gd name="connsiteX21" fmla="*/ 524970 w 524970"/>
                    <a:gd name="connsiteY21" fmla="*/ 1263721 h 1366462"/>
                    <a:gd name="connsiteX22" fmla="*/ 988 w 524970"/>
                    <a:gd name="connsiteY22" fmla="*/ 1366462 h 1366462"/>
                    <a:gd name="connsiteX23" fmla="*/ 988 w 524970"/>
                    <a:gd name="connsiteY23" fmla="*/ 0 h 1366462"/>
                    <a:gd name="connsiteX0" fmla="*/ 988 w 524970"/>
                    <a:gd name="connsiteY0" fmla="*/ 0 h 1366462"/>
                    <a:gd name="connsiteX1" fmla="*/ 124278 w 524970"/>
                    <a:gd name="connsiteY1" fmla="*/ 123290 h 1366462"/>
                    <a:gd name="connsiteX2" fmla="*/ 42085 w 524970"/>
                    <a:gd name="connsiteY2" fmla="*/ 123290 h 1366462"/>
                    <a:gd name="connsiteX3" fmla="*/ 155101 w 524970"/>
                    <a:gd name="connsiteY3" fmla="*/ 256854 h 1366462"/>
                    <a:gd name="connsiteX4" fmla="*/ 62633 w 524970"/>
                    <a:gd name="connsiteY4" fmla="*/ 256854 h 1366462"/>
                    <a:gd name="connsiteX5" fmla="*/ 185923 w 524970"/>
                    <a:gd name="connsiteY5" fmla="*/ 369870 h 1366462"/>
                    <a:gd name="connsiteX6" fmla="*/ 103730 w 524970"/>
                    <a:gd name="connsiteY6" fmla="*/ 380144 h 1366462"/>
                    <a:gd name="connsiteX7" fmla="*/ 257842 w 524970"/>
                    <a:gd name="connsiteY7" fmla="*/ 523982 h 1366462"/>
                    <a:gd name="connsiteX8" fmla="*/ 103730 w 524970"/>
                    <a:gd name="connsiteY8" fmla="*/ 503434 h 1366462"/>
                    <a:gd name="connsiteX9" fmla="*/ 309213 w 524970"/>
                    <a:gd name="connsiteY9" fmla="*/ 647272 h 1366462"/>
                    <a:gd name="connsiteX10" fmla="*/ 165375 w 524970"/>
                    <a:gd name="connsiteY10" fmla="*/ 647272 h 1366462"/>
                    <a:gd name="connsiteX11" fmla="*/ 350310 w 524970"/>
                    <a:gd name="connsiteY11" fmla="*/ 770562 h 1366462"/>
                    <a:gd name="connsiteX12" fmla="*/ 216746 w 524970"/>
                    <a:gd name="connsiteY12" fmla="*/ 760288 h 1366462"/>
                    <a:gd name="connsiteX13" fmla="*/ 381132 w 524970"/>
                    <a:gd name="connsiteY13" fmla="*/ 904126 h 1366462"/>
                    <a:gd name="connsiteX14" fmla="*/ 227020 w 524970"/>
                    <a:gd name="connsiteY14" fmla="*/ 852755 h 1366462"/>
                    <a:gd name="connsiteX15" fmla="*/ 473600 w 524970"/>
                    <a:gd name="connsiteY15" fmla="*/ 1027416 h 1366462"/>
                    <a:gd name="connsiteX16" fmla="*/ 268116 w 524970"/>
                    <a:gd name="connsiteY16" fmla="*/ 976045 h 1366462"/>
                    <a:gd name="connsiteX17" fmla="*/ 514696 w 524970"/>
                    <a:gd name="connsiteY17" fmla="*/ 1119883 h 1366462"/>
                    <a:gd name="connsiteX18" fmla="*/ 309213 w 524970"/>
                    <a:gd name="connsiteY18" fmla="*/ 1099335 h 1366462"/>
                    <a:gd name="connsiteX19" fmla="*/ 504422 w 524970"/>
                    <a:gd name="connsiteY19" fmla="*/ 1212350 h 1366462"/>
                    <a:gd name="connsiteX20" fmla="*/ 270736 w 524970"/>
                    <a:gd name="connsiteY20" fmla="*/ 1185171 h 1366462"/>
                    <a:gd name="connsiteX21" fmla="*/ 524970 w 524970"/>
                    <a:gd name="connsiteY21" fmla="*/ 1263721 h 1366462"/>
                    <a:gd name="connsiteX22" fmla="*/ 988 w 524970"/>
                    <a:gd name="connsiteY22" fmla="*/ 1366462 h 1366462"/>
                    <a:gd name="connsiteX23" fmla="*/ 988 w 524970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65375 w 535899"/>
                    <a:gd name="connsiteY10" fmla="*/ 647272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68116 w 535899"/>
                    <a:gd name="connsiteY16" fmla="*/ 976045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65375 w 535899"/>
                    <a:gd name="connsiteY10" fmla="*/ 647272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03730 w 535899"/>
                    <a:gd name="connsiteY8" fmla="*/ 503434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29231 w 535899"/>
                    <a:gd name="connsiteY8" fmla="*/ 518007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70736 w 535899"/>
                    <a:gd name="connsiteY20" fmla="*/ 1185171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35899"/>
                    <a:gd name="connsiteY0" fmla="*/ 0 h 1366462"/>
                    <a:gd name="connsiteX1" fmla="*/ 124278 w 535899"/>
                    <a:gd name="connsiteY1" fmla="*/ 123290 h 1366462"/>
                    <a:gd name="connsiteX2" fmla="*/ 42085 w 535899"/>
                    <a:gd name="connsiteY2" fmla="*/ 123290 h 1366462"/>
                    <a:gd name="connsiteX3" fmla="*/ 155101 w 535899"/>
                    <a:gd name="connsiteY3" fmla="*/ 256854 h 1366462"/>
                    <a:gd name="connsiteX4" fmla="*/ 62633 w 535899"/>
                    <a:gd name="connsiteY4" fmla="*/ 256854 h 1366462"/>
                    <a:gd name="connsiteX5" fmla="*/ 185923 w 535899"/>
                    <a:gd name="connsiteY5" fmla="*/ 369870 h 1366462"/>
                    <a:gd name="connsiteX6" fmla="*/ 103730 w 535899"/>
                    <a:gd name="connsiteY6" fmla="*/ 380144 h 1366462"/>
                    <a:gd name="connsiteX7" fmla="*/ 257842 w 535899"/>
                    <a:gd name="connsiteY7" fmla="*/ 523982 h 1366462"/>
                    <a:gd name="connsiteX8" fmla="*/ 129231 w 535899"/>
                    <a:gd name="connsiteY8" fmla="*/ 518007 h 1366462"/>
                    <a:gd name="connsiteX9" fmla="*/ 309213 w 535899"/>
                    <a:gd name="connsiteY9" fmla="*/ 647272 h 1366462"/>
                    <a:gd name="connsiteX10" fmla="*/ 179947 w 535899"/>
                    <a:gd name="connsiteY10" fmla="*/ 654558 h 1366462"/>
                    <a:gd name="connsiteX11" fmla="*/ 350310 w 535899"/>
                    <a:gd name="connsiteY11" fmla="*/ 770562 h 1366462"/>
                    <a:gd name="connsiteX12" fmla="*/ 216746 w 535899"/>
                    <a:gd name="connsiteY12" fmla="*/ 760288 h 1366462"/>
                    <a:gd name="connsiteX13" fmla="*/ 381132 w 535899"/>
                    <a:gd name="connsiteY13" fmla="*/ 904126 h 1366462"/>
                    <a:gd name="connsiteX14" fmla="*/ 227020 w 535899"/>
                    <a:gd name="connsiteY14" fmla="*/ 852755 h 1366462"/>
                    <a:gd name="connsiteX15" fmla="*/ 473600 w 535899"/>
                    <a:gd name="connsiteY15" fmla="*/ 1027416 h 1366462"/>
                    <a:gd name="connsiteX16" fmla="*/ 282688 w 535899"/>
                    <a:gd name="connsiteY16" fmla="*/ 979688 h 1366462"/>
                    <a:gd name="connsiteX17" fmla="*/ 514696 w 535899"/>
                    <a:gd name="connsiteY17" fmla="*/ 1119883 h 1366462"/>
                    <a:gd name="connsiteX18" fmla="*/ 309213 w 535899"/>
                    <a:gd name="connsiteY18" fmla="*/ 1099335 h 1366462"/>
                    <a:gd name="connsiteX19" fmla="*/ 504422 w 535899"/>
                    <a:gd name="connsiteY19" fmla="*/ 1212350 h 1366462"/>
                    <a:gd name="connsiteX20" fmla="*/ 256164 w 535899"/>
                    <a:gd name="connsiteY20" fmla="*/ 1217958 h 1366462"/>
                    <a:gd name="connsiteX21" fmla="*/ 535899 w 535899"/>
                    <a:gd name="connsiteY21" fmla="*/ 1278293 h 1366462"/>
                    <a:gd name="connsiteX22" fmla="*/ 988 w 535899"/>
                    <a:gd name="connsiteY22" fmla="*/ 1366462 h 1366462"/>
                    <a:gd name="connsiteX23" fmla="*/ 988 w 535899"/>
                    <a:gd name="connsiteY23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309213 w 528613"/>
                    <a:gd name="connsiteY18" fmla="*/ 1099335 h 1366462"/>
                    <a:gd name="connsiteX19" fmla="*/ 504422 w 528613"/>
                    <a:gd name="connsiteY19" fmla="*/ 1212350 h 1366462"/>
                    <a:gd name="connsiteX20" fmla="*/ 256164 w 528613"/>
                    <a:gd name="connsiteY20" fmla="*/ 1217958 h 1366462"/>
                    <a:gd name="connsiteX21" fmla="*/ 528613 w 528613"/>
                    <a:gd name="connsiteY21" fmla="*/ 1238219 h 1366462"/>
                    <a:gd name="connsiteX22" fmla="*/ 988 w 528613"/>
                    <a:gd name="connsiteY22" fmla="*/ 1366462 h 1366462"/>
                    <a:gd name="connsiteX23" fmla="*/ 988 w 528613"/>
                    <a:gd name="connsiteY23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309213 w 528613"/>
                    <a:gd name="connsiteY18" fmla="*/ 1099335 h 1366462"/>
                    <a:gd name="connsiteX19" fmla="*/ 256164 w 528613"/>
                    <a:gd name="connsiteY19" fmla="*/ 1217958 h 1366462"/>
                    <a:gd name="connsiteX20" fmla="*/ 528613 w 528613"/>
                    <a:gd name="connsiteY20" fmla="*/ 1238219 h 1366462"/>
                    <a:gd name="connsiteX21" fmla="*/ 988 w 528613"/>
                    <a:gd name="connsiteY21" fmla="*/ 1366462 h 1366462"/>
                    <a:gd name="connsiteX22" fmla="*/ 988 w 528613"/>
                    <a:gd name="connsiteY22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56164 w 528613"/>
                    <a:gd name="connsiteY18" fmla="*/ 1217958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59807 w 528613"/>
                    <a:gd name="connsiteY18" fmla="*/ 1130525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82688 w 528613"/>
                    <a:gd name="connsiteY16" fmla="*/ 979688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64473 w 528613"/>
                    <a:gd name="connsiteY16" fmla="*/ 976045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49901 w 528613"/>
                    <a:gd name="connsiteY16" fmla="*/ 990618 h 1366462"/>
                    <a:gd name="connsiteX17" fmla="*/ 514696 w 528613"/>
                    <a:gd name="connsiteY17" fmla="*/ 1119883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28613"/>
                    <a:gd name="connsiteY0" fmla="*/ 0 h 1366462"/>
                    <a:gd name="connsiteX1" fmla="*/ 124278 w 528613"/>
                    <a:gd name="connsiteY1" fmla="*/ 123290 h 1366462"/>
                    <a:gd name="connsiteX2" fmla="*/ 42085 w 528613"/>
                    <a:gd name="connsiteY2" fmla="*/ 123290 h 1366462"/>
                    <a:gd name="connsiteX3" fmla="*/ 155101 w 528613"/>
                    <a:gd name="connsiteY3" fmla="*/ 256854 h 1366462"/>
                    <a:gd name="connsiteX4" fmla="*/ 62633 w 528613"/>
                    <a:gd name="connsiteY4" fmla="*/ 256854 h 1366462"/>
                    <a:gd name="connsiteX5" fmla="*/ 185923 w 528613"/>
                    <a:gd name="connsiteY5" fmla="*/ 369870 h 1366462"/>
                    <a:gd name="connsiteX6" fmla="*/ 103730 w 528613"/>
                    <a:gd name="connsiteY6" fmla="*/ 380144 h 1366462"/>
                    <a:gd name="connsiteX7" fmla="*/ 257842 w 528613"/>
                    <a:gd name="connsiteY7" fmla="*/ 523982 h 1366462"/>
                    <a:gd name="connsiteX8" fmla="*/ 129231 w 528613"/>
                    <a:gd name="connsiteY8" fmla="*/ 518007 h 1366462"/>
                    <a:gd name="connsiteX9" fmla="*/ 309213 w 528613"/>
                    <a:gd name="connsiteY9" fmla="*/ 647272 h 1366462"/>
                    <a:gd name="connsiteX10" fmla="*/ 179947 w 528613"/>
                    <a:gd name="connsiteY10" fmla="*/ 654558 h 1366462"/>
                    <a:gd name="connsiteX11" fmla="*/ 350310 w 528613"/>
                    <a:gd name="connsiteY11" fmla="*/ 770562 h 1366462"/>
                    <a:gd name="connsiteX12" fmla="*/ 216746 w 528613"/>
                    <a:gd name="connsiteY12" fmla="*/ 760288 h 1366462"/>
                    <a:gd name="connsiteX13" fmla="*/ 381132 w 528613"/>
                    <a:gd name="connsiteY13" fmla="*/ 904126 h 1366462"/>
                    <a:gd name="connsiteX14" fmla="*/ 227020 w 528613"/>
                    <a:gd name="connsiteY14" fmla="*/ 852755 h 1366462"/>
                    <a:gd name="connsiteX15" fmla="*/ 473600 w 528613"/>
                    <a:gd name="connsiteY15" fmla="*/ 1027416 h 1366462"/>
                    <a:gd name="connsiteX16" fmla="*/ 249901 w 528613"/>
                    <a:gd name="connsiteY16" fmla="*/ 990618 h 1366462"/>
                    <a:gd name="connsiteX17" fmla="*/ 489195 w 528613"/>
                    <a:gd name="connsiteY17" fmla="*/ 1127170 h 1366462"/>
                    <a:gd name="connsiteX18" fmla="*/ 285308 w 528613"/>
                    <a:gd name="connsiteY18" fmla="*/ 1141454 h 1366462"/>
                    <a:gd name="connsiteX19" fmla="*/ 528613 w 528613"/>
                    <a:gd name="connsiteY19" fmla="*/ 1238219 h 1366462"/>
                    <a:gd name="connsiteX20" fmla="*/ 988 w 528613"/>
                    <a:gd name="connsiteY20" fmla="*/ 1366462 h 1366462"/>
                    <a:gd name="connsiteX21" fmla="*/ 988 w 528613"/>
                    <a:gd name="connsiteY21" fmla="*/ 0 h 1366462"/>
                    <a:gd name="connsiteX0" fmla="*/ 988 w 579616"/>
                    <a:gd name="connsiteY0" fmla="*/ 0 h 1366462"/>
                    <a:gd name="connsiteX1" fmla="*/ 124278 w 579616"/>
                    <a:gd name="connsiteY1" fmla="*/ 123290 h 1366462"/>
                    <a:gd name="connsiteX2" fmla="*/ 42085 w 579616"/>
                    <a:gd name="connsiteY2" fmla="*/ 123290 h 1366462"/>
                    <a:gd name="connsiteX3" fmla="*/ 155101 w 579616"/>
                    <a:gd name="connsiteY3" fmla="*/ 256854 h 1366462"/>
                    <a:gd name="connsiteX4" fmla="*/ 62633 w 579616"/>
                    <a:gd name="connsiteY4" fmla="*/ 256854 h 1366462"/>
                    <a:gd name="connsiteX5" fmla="*/ 185923 w 579616"/>
                    <a:gd name="connsiteY5" fmla="*/ 369870 h 1366462"/>
                    <a:gd name="connsiteX6" fmla="*/ 103730 w 579616"/>
                    <a:gd name="connsiteY6" fmla="*/ 380144 h 1366462"/>
                    <a:gd name="connsiteX7" fmla="*/ 257842 w 579616"/>
                    <a:gd name="connsiteY7" fmla="*/ 523982 h 1366462"/>
                    <a:gd name="connsiteX8" fmla="*/ 129231 w 579616"/>
                    <a:gd name="connsiteY8" fmla="*/ 518007 h 1366462"/>
                    <a:gd name="connsiteX9" fmla="*/ 309213 w 579616"/>
                    <a:gd name="connsiteY9" fmla="*/ 647272 h 1366462"/>
                    <a:gd name="connsiteX10" fmla="*/ 179947 w 579616"/>
                    <a:gd name="connsiteY10" fmla="*/ 654558 h 1366462"/>
                    <a:gd name="connsiteX11" fmla="*/ 350310 w 579616"/>
                    <a:gd name="connsiteY11" fmla="*/ 770562 h 1366462"/>
                    <a:gd name="connsiteX12" fmla="*/ 216746 w 579616"/>
                    <a:gd name="connsiteY12" fmla="*/ 760288 h 1366462"/>
                    <a:gd name="connsiteX13" fmla="*/ 381132 w 579616"/>
                    <a:gd name="connsiteY13" fmla="*/ 904126 h 1366462"/>
                    <a:gd name="connsiteX14" fmla="*/ 227020 w 579616"/>
                    <a:gd name="connsiteY14" fmla="*/ 852755 h 1366462"/>
                    <a:gd name="connsiteX15" fmla="*/ 473600 w 579616"/>
                    <a:gd name="connsiteY15" fmla="*/ 1027416 h 1366462"/>
                    <a:gd name="connsiteX16" fmla="*/ 249901 w 579616"/>
                    <a:gd name="connsiteY16" fmla="*/ 990618 h 1366462"/>
                    <a:gd name="connsiteX17" fmla="*/ 489195 w 579616"/>
                    <a:gd name="connsiteY17" fmla="*/ 1127170 h 1366462"/>
                    <a:gd name="connsiteX18" fmla="*/ 285308 w 579616"/>
                    <a:gd name="connsiteY18" fmla="*/ 1141454 h 1366462"/>
                    <a:gd name="connsiteX19" fmla="*/ 579616 w 579616"/>
                    <a:gd name="connsiteY19" fmla="*/ 1241862 h 1366462"/>
                    <a:gd name="connsiteX20" fmla="*/ 988 w 579616"/>
                    <a:gd name="connsiteY20" fmla="*/ 1366462 h 1366462"/>
                    <a:gd name="connsiteX21" fmla="*/ 988 w 579616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81132 w 601474"/>
                    <a:gd name="connsiteY13" fmla="*/ 904126 h 1366462"/>
                    <a:gd name="connsiteX14" fmla="*/ 227020 w 601474"/>
                    <a:gd name="connsiteY14" fmla="*/ 852755 h 1366462"/>
                    <a:gd name="connsiteX15" fmla="*/ 473600 w 601474"/>
                    <a:gd name="connsiteY15" fmla="*/ 1027416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81132 w 601474"/>
                    <a:gd name="connsiteY13" fmla="*/ 904126 h 1366462"/>
                    <a:gd name="connsiteX14" fmla="*/ 227020 w 601474"/>
                    <a:gd name="connsiteY14" fmla="*/ 852755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7020 w 601474"/>
                    <a:gd name="connsiteY14" fmla="*/ 852755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50310 w 601474"/>
                    <a:gd name="connsiteY11" fmla="*/ 770562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309213 w 601474"/>
                    <a:gd name="connsiteY9" fmla="*/ 647272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29231 w 601474"/>
                    <a:gd name="connsiteY8" fmla="*/ 518007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5631 w 601474"/>
                    <a:gd name="connsiteY13" fmla="*/ 885911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27170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39381 w 601474"/>
                    <a:gd name="connsiteY11" fmla="*/ 763276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41742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  <a:gd name="connsiteX0" fmla="*/ 988 w 601474"/>
                    <a:gd name="connsiteY0" fmla="*/ 0 h 1366462"/>
                    <a:gd name="connsiteX1" fmla="*/ 124278 w 601474"/>
                    <a:gd name="connsiteY1" fmla="*/ 123290 h 1366462"/>
                    <a:gd name="connsiteX2" fmla="*/ 42085 w 601474"/>
                    <a:gd name="connsiteY2" fmla="*/ 123290 h 1366462"/>
                    <a:gd name="connsiteX3" fmla="*/ 155101 w 601474"/>
                    <a:gd name="connsiteY3" fmla="*/ 256854 h 1366462"/>
                    <a:gd name="connsiteX4" fmla="*/ 62633 w 601474"/>
                    <a:gd name="connsiteY4" fmla="*/ 256854 h 1366462"/>
                    <a:gd name="connsiteX5" fmla="*/ 185923 w 601474"/>
                    <a:gd name="connsiteY5" fmla="*/ 369870 h 1366462"/>
                    <a:gd name="connsiteX6" fmla="*/ 103730 w 601474"/>
                    <a:gd name="connsiteY6" fmla="*/ 380144 h 1366462"/>
                    <a:gd name="connsiteX7" fmla="*/ 257842 w 601474"/>
                    <a:gd name="connsiteY7" fmla="*/ 523982 h 1366462"/>
                    <a:gd name="connsiteX8" fmla="*/ 140160 w 601474"/>
                    <a:gd name="connsiteY8" fmla="*/ 521650 h 1366462"/>
                    <a:gd name="connsiteX9" fmla="*/ 298284 w 601474"/>
                    <a:gd name="connsiteY9" fmla="*/ 639986 h 1366462"/>
                    <a:gd name="connsiteX10" fmla="*/ 179947 w 601474"/>
                    <a:gd name="connsiteY10" fmla="*/ 654558 h 1366462"/>
                    <a:gd name="connsiteX11" fmla="*/ 317523 w 601474"/>
                    <a:gd name="connsiteY11" fmla="*/ 755990 h 1366462"/>
                    <a:gd name="connsiteX12" fmla="*/ 216746 w 601474"/>
                    <a:gd name="connsiteY12" fmla="*/ 760288 h 1366462"/>
                    <a:gd name="connsiteX13" fmla="*/ 359274 w 601474"/>
                    <a:gd name="connsiteY13" fmla="*/ 871338 h 1366462"/>
                    <a:gd name="connsiteX14" fmla="*/ 223377 w 601474"/>
                    <a:gd name="connsiteY14" fmla="*/ 867328 h 1366462"/>
                    <a:gd name="connsiteX15" fmla="*/ 433526 w 601474"/>
                    <a:gd name="connsiteY15" fmla="*/ 1012844 h 1366462"/>
                    <a:gd name="connsiteX16" fmla="*/ 249901 w 601474"/>
                    <a:gd name="connsiteY16" fmla="*/ 990618 h 1366462"/>
                    <a:gd name="connsiteX17" fmla="*/ 489195 w 601474"/>
                    <a:gd name="connsiteY17" fmla="*/ 1141742 h 1366462"/>
                    <a:gd name="connsiteX18" fmla="*/ 285308 w 601474"/>
                    <a:gd name="connsiteY18" fmla="*/ 1141454 h 1366462"/>
                    <a:gd name="connsiteX19" fmla="*/ 601474 w 601474"/>
                    <a:gd name="connsiteY19" fmla="*/ 1256435 h 1366462"/>
                    <a:gd name="connsiteX20" fmla="*/ 988 w 601474"/>
                    <a:gd name="connsiteY20" fmla="*/ 1366462 h 1366462"/>
                    <a:gd name="connsiteX21" fmla="*/ 988 w 601474"/>
                    <a:gd name="connsiteY21" fmla="*/ 0 h 1366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601474" h="1366462">
                      <a:moveTo>
                        <a:pt x="988" y="0"/>
                      </a:moveTo>
                      <a:lnTo>
                        <a:pt x="124278" y="123290"/>
                      </a:lnTo>
                      <a:lnTo>
                        <a:pt x="42085" y="123290"/>
                      </a:lnTo>
                      <a:lnTo>
                        <a:pt x="155101" y="256854"/>
                      </a:lnTo>
                      <a:lnTo>
                        <a:pt x="62633" y="256854"/>
                      </a:lnTo>
                      <a:lnTo>
                        <a:pt x="185923" y="369870"/>
                      </a:lnTo>
                      <a:lnTo>
                        <a:pt x="103730" y="380144"/>
                      </a:lnTo>
                      <a:lnTo>
                        <a:pt x="257842" y="523982"/>
                      </a:lnTo>
                      <a:lnTo>
                        <a:pt x="140160" y="521650"/>
                      </a:lnTo>
                      <a:lnTo>
                        <a:pt x="298284" y="639986"/>
                      </a:lnTo>
                      <a:lnTo>
                        <a:pt x="179947" y="654558"/>
                      </a:lnTo>
                      <a:lnTo>
                        <a:pt x="317523" y="755990"/>
                      </a:lnTo>
                      <a:lnTo>
                        <a:pt x="216746" y="760288"/>
                      </a:lnTo>
                      <a:lnTo>
                        <a:pt x="359274" y="871338"/>
                      </a:lnTo>
                      <a:lnTo>
                        <a:pt x="223377" y="867328"/>
                      </a:lnTo>
                      <a:lnTo>
                        <a:pt x="433526" y="1012844"/>
                      </a:lnTo>
                      <a:lnTo>
                        <a:pt x="249901" y="990618"/>
                      </a:lnTo>
                      <a:lnTo>
                        <a:pt x="489195" y="1141742"/>
                      </a:lnTo>
                      <a:lnTo>
                        <a:pt x="285308" y="1141454"/>
                      </a:lnTo>
                      <a:lnTo>
                        <a:pt x="601474" y="1256435"/>
                      </a:lnTo>
                      <a:lnTo>
                        <a:pt x="988" y="1366462"/>
                      </a:lnTo>
                      <a:cubicBezTo>
                        <a:pt x="-2437" y="945222"/>
                        <a:pt x="4413" y="421240"/>
                        <a:pt x="988" y="0"/>
                      </a:cubicBezTo>
                      <a:close/>
                    </a:path>
                  </a:pathLst>
                </a:custGeom>
                <a:solidFill>
                  <a:srgbClr val="85C06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</p:grpSp>
        </p:grpSp>
      </p:grpSp>
      <p:grpSp>
        <p:nvGrpSpPr>
          <p:cNvPr id="35" name="组合 41"/>
          <p:cNvGrpSpPr>
            <a:grpSpLocks/>
          </p:cNvGrpSpPr>
          <p:nvPr userDrawn="1"/>
        </p:nvGrpSpPr>
        <p:grpSpPr bwMode="auto">
          <a:xfrm>
            <a:off x="2728913" y="5105400"/>
            <a:ext cx="373062" cy="703263"/>
            <a:chOff x="3378374" y="3795030"/>
            <a:chExt cx="468604" cy="883697"/>
          </a:xfrm>
        </p:grpSpPr>
        <p:sp>
          <p:nvSpPr>
            <p:cNvPr id="36" name="矩形 39"/>
            <p:cNvSpPr/>
            <p:nvPr/>
          </p:nvSpPr>
          <p:spPr>
            <a:xfrm>
              <a:off x="3525935" y="4211944"/>
              <a:ext cx="185447" cy="466783"/>
            </a:xfrm>
            <a:custGeom>
              <a:avLst/>
              <a:gdLst>
                <a:gd name="connsiteX0" fmla="*/ 0 w 90760"/>
                <a:gd name="connsiteY0" fmla="*/ 0 h 411293"/>
                <a:gd name="connsiteX1" fmla="*/ 90760 w 90760"/>
                <a:gd name="connsiteY1" fmla="*/ 0 h 411293"/>
                <a:gd name="connsiteX2" fmla="*/ 90760 w 90760"/>
                <a:gd name="connsiteY2" fmla="*/ 411293 h 411293"/>
                <a:gd name="connsiteX3" fmla="*/ 0 w 90760"/>
                <a:gd name="connsiteY3" fmla="*/ 411293 h 411293"/>
                <a:gd name="connsiteX4" fmla="*/ 0 w 90760"/>
                <a:gd name="connsiteY4" fmla="*/ 0 h 411293"/>
                <a:gd name="connsiteX0" fmla="*/ 46821 w 137581"/>
                <a:gd name="connsiteY0" fmla="*/ 0 h 416802"/>
                <a:gd name="connsiteX1" fmla="*/ 137581 w 137581"/>
                <a:gd name="connsiteY1" fmla="*/ 0 h 416802"/>
                <a:gd name="connsiteX2" fmla="*/ 137581 w 137581"/>
                <a:gd name="connsiteY2" fmla="*/ 411293 h 416802"/>
                <a:gd name="connsiteX3" fmla="*/ 0 w 137581"/>
                <a:gd name="connsiteY3" fmla="*/ 416802 h 416802"/>
                <a:gd name="connsiteX4" fmla="*/ 46821 w 137581"/>
                <a:gd name="connsiteY4" fmla="*/ 0 h 416802"/>
                <a:gd name="connsiteX0" fmla="*/ 46821 w 137581"/>
                <a:gd name="connsiteY0" fmla="*/ 0 h 416802"/>
                <a:gd name="connsiteX1" fmla="*/ 137581 w 137581"/>
                <a:gd name="connsiteY1" fmla="*/ 0 h 416802"/>
                <a:gd name="connsiteX2" fmla="*/ 137581 w 137581"/>
                <a:gd name="connsiteY2" fmla="*/ 411293 h 416802"/>
                <a:gd name="connsiteX3" fmla="*/ 0 w 137581"/>
                <a:gd name="connsiteY3" fmla="*/ 416802 h 416802"/>
                <a:gd name="connsiteX4" fmla="*/ 46821 w 137581"/>
                <a:gd name="connsiteY4" fmla="*/ 0 h 416802"/>
                <a:gd name="connsiteX0" fmla="*/ 46821 w 184403"/>
                <a:gd name="connsiteY0" fmla="*/ 0 h 416802"/>
                <a:gd name="connsiteX1" fmla="*/ 137581 w 184403"/>
                <a:gd name="connsiteY1" fmla="*/ 0 h 416802"/>
                <a:gd name="connsiteX2" fmla="*/ 184403 w 184403"/>
                <a:gd name="connsiteY2" fmla="*/ 411293 h 416802"/>
                <a:gd name="connsiteX3" fmla="*/ 0 w 184403"/>
                <a:gd name="connsiteY3" fmla="*/ 416802 h 416802"/>
                <a:gd name="connsiteX4" fmla="*/ 46821 w 184403"/>
                <a:gd name="connsiteY4" fmla="*/ 0 h 416802"/>
                <a:gd name="connsiteX0" fmla="*/ 46821 w 184403"/>
                <a:gd name="connsiteY0" fmla="*/ 0 h 416802"/>
                <a:gd name="connsiteX1" fmla="*/ 137581 w 184403"/>
                <a:gd name="connsiteY1" fmla="*/ 0 h 416802"/>
                <a:gd name="connsiteX2" fmla="*/ 184403 w 184403"/>
                <a:gd name="connsiteY2" fmla="*/ 411293 h 416802"/>
                <a:gd name="connsiteX3" fmla="*/ 0 w 184403"/>
                <a:gd name="connsiteY3" fmla="*/ 416802 h 416802"/>
                <a:gd name="connsiteX4" fmla="*/ 46821 w 184403"/>
                <a:gd name="connsiteY4" fmla="*/ 0 h 416802"/>
                <a:gd name="connsiteX0" fmla="*/ 57838 w 184403"/>
                <a:gd name="connsiteY0" fmla="*/ 0 h 422311"/>
                <a:gd name="connsiteX1" fmla="*/ 137581 w 184403"/>
                <a:gd name="connsiteY1" fmla="*/ 5509 h 422311"/>
                <a:gd name="connsiteX2" fmla="*/ 184403 w 184403"/>
                <a:gd name="connsiteY2" fmla="*/ 416802 h 422311"/>
                <a:gd name="connsiteX3" fmla="*/ 0 w 184403"/>
                <a:gd name="connsiteY3" fmla="*/ 422311 h 422311"/>
                <a:gd name="connsiteX4" fmla="*/ 57838 w 184403"/>
                <a:gd name="connsiteY4" fmla="*/ 0 h 422311"/>
                <a:gd name="connsiteX0" fmla="*/ 57838 w 184403"/>
                <a:gd name="connsiteY0" fmla="*/ 0 h 422311"/>
                <a:gd name="connsiteX1" fmla="*/ 137581 w 184403"/>
                <a:gd name="connsiteY1" fmla="*/ 5509 h 422311"/>
                <a:gd name="connsiteX2" fmla="*/ 184403 w 184403"/>
                <a:gd name="connsiteY2" fmla="*/ 416802 h 422311"/>
                <a:gd name="connsiteX3" fmla="*/ 0 w 184403"/>
                <a:gd name="connsiteY3" fmla="*/ 422311 h 422311"/>
                <a:gd name="connsiteX4" fmla="*/ 57838 w 184403"/>
                <a:gd name="connsiteY4" fmla="*/ 0 h 422311"/>
                <a:gd name="connsiteX0" fmla="*/ 57838 w 184403"/>
                <a:gd name="connsiteY0" fmla="*/ 0 h 422311"/>
                <a:gd name="connsiteX1" fmla="*/ 129318 w 184403"/>
                <a:gd name="connsiteY1" fmla="*/ 5509 h 422311"/>
                <a:gd name="connsiteX2" fmla="*/ 184403 w 184403"/>
                <a:gd name="connsiteY2" fmla="*/ 416802 h 422311"/>
                <a:gd name="connsiteX3" fmla="*/ 0 w 184403"/>
                <a:gd name="connsiteY3" fmla="*/ 422311 h 422311"/>
                <a:gd name="connsiteX4" fmla="*/ 57838 w 184403"/>
                <a:gd name="connsiteY4" fmla="*/ 0 h 422311"/>
                <a:gd name="connsiteX0" fmla="*/ 57838 w 184403"/>
                <a:gd name="connsiteY0" fmla="*/ 0 h 422311"/>
                <a:gd name="connsiteX1" fmla="*/ 129318 w 184403"/>
                <a:gd name="connsiteY1" fmla="*/ 5509 h 422311"/>
                <a:gd name="connsiteX2" fmla="*/ 184403 w 184403"/>
                <a:gd name="connsiteY2" fmla="*/ 416802 h 422311"/>
                <a:gd name="connsiteX3" fmla="*/ 0 w 184403"/>
                <a:gd name="connsiteY3" fmla="*/ 422311 h 422311"/>
                <a:gd name="connsiteX4" fmla="*/ 57838 w 184403"/>
                <a:gd name="connsiteY4" fmla="*/ 0 h 42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403" h="422311">
                  <a:moveTo>
                    <a:pt x="57838" y="0"/>
                  </a:moveTo>
                  <a:lnTo>
                    <a:pt x="129318" y="5509"/>
                  </a:lnTo>
                  <a:cubicBezTo>
                    <a:pt x="120137" y="153624"/>
                    <a:pt x="102695" y="326525"/>
                    <a:pt x="184403" y="416802"/>
                  </a:cubicBezTo>
                  <a:lnTo>
                    <a:pt x="0" y="422311"/>
                  </a:lnTo>
                  <a:cubicBezTo>
                    <a:pt x="106496" y="294394"/>
                    <a:pt x="69774" y="144442"/>
                    <a:pt x="57838" y="0"/>
                  </a:cubicBezTo>
                  <a:close/>
                </a:path>
              </a:pathLst>
            </a:custGeom>
            <a:solidFill>
              <a:srgbClr val="5CA2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3378374" y="3795030"/>
              <a:ext cx="468604" cy="468779"/>
            </a:xfrm>
            <a:prstGeom prst="ellipse">
              <a:avLst/>
            </a:prstGeom>
            <a:solidFill>
              <a:srgbClr val="5CA2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38" name="矩形 38"/>
          <p:cNvSpPr/>
          <p:nvPr userDrawn="1"/>
        </p:nvSpPr>
        <p:spPr>
          <a:xfrm>
            <a:off x="7151688" y="5543550"/>
            <a:ext cx="84137" cy="265113"/>
          </a:xfrm>
          <a:custGeom>
            <a:avLst/>
            <a:gdLst>
              <a:gd name="connsiteX0" fmla="*/ 0 w 55232"/>
              <a:gd name="connsiteY0" fmla="*/ 0 h 327881"/>
              <a:gd name="connsiteX1" fmla="*/ 55232 w 55232"/>
              <a:gd name="connsiteY1" fmla="*/ 0 h 327881"/>
              <a:gd name="connsiteX2" fmla="*/ 55232 w 55232"/>
              <a:gd name="connsiteY2" fmla="*/ 327881 h 327881"/>
              <a:gd name="connsiteX3" fmla="*/ 0 w 55232"/>
              <a:gd name="connsiteY3" fmla="*/ 327881 h 327881"/>
              <a:gd name="connsiteX4" fmla="*/ 0 w 55232"/>
              <a:gd name="connsiteY4" fmla="*/ 0 h 327881"/>
              <a:gd name="connsiteX0" fmla="*/ 30297 w 85529"/>
              <a:gd name="connsiteY0" fmla="*/ 0 h 330635"/>
              <a:gd name="connsiteX1" fmla="*/ 85529 w 85529"/>
              <a:gd name="connsiteY1" fmla="*/ 0 h 330635"/>
              <a:gd name="connsiteX2" fmla="*/ 85529 w 85529"/>
              <a:gd name="connsiteY2" fmla="*/ 327881 h 330635"/>
              <a:gd name="connsiteX3" fmla="*/ 0 w 85529"/>
              <a:gd name="connsiteY3" fmla="*/ 330635 h 330635"/>
              <a:gd name="connsiteX4" fmla="*/ 30297 w 85529"/>
              <a:gd name="connsiteY4" fmla="*/ 0 h 330635"/>
              <a:gd name="connsiteX0" fmla="*/ 30297 w 104809"/>
              <a:gd name="connsiteY0" fmla="*/ 0 h 333390"/>
              <a:gd name="connsiteX1" fmla="*/ 85529 w 104809"/>
              <a:gd name="connsiteY1" fmla="*/ 0 h 333390"/>
              <a:gd name="connsiteX2" fmla="*/ 104809 w 104809"/>
              <a:gd name="connsiteY2" fmla="*/ 333390 h 333390"/>
              <a:gd name="connsiteX3" fmla="*/ 0 w 104809"/>
              <a:gd name="connsiteY3" fmla="*/ 330635 h 333390"/>
              <a:gd name="connsiteX4" fmla="*/ 30297 w 104809"/>
              <a:gd name="connsiteY4" fmla="*/ 0 h 333390"/>
              <a:gd name="connsiteX0" fmla="*/ 30297 w 104809"/>
              <a:gd name="connsiteY0" fmla="*/ 0 h 333390"/>
              <a:gd name="connsiteX1" fmla="*/ 85529 w 104809"/>
              <a:gd name="connsiteY1" fmla="*/ 0 h 333390"/>
              <a:gd name="connsiteX2" fmla="*/ 104809 w 104809"/>
              <a:gd name="connsiteY2" fmla="*/ 333390 h 333390"/>
              <a:gd name="connsiteX3" fmla="*/ 0 w 104809"/>
              <a:gd name="connsiteY3" fmla="*/ 330635 h 333390"/>
              <a:gd name="connsiteX4" fmla="*/ 30297 w 104809"/>
              <a:gd name="connsiteY4" fmla="*/ 0 h 333390"/>
              <a:gd name="connsiteX0" fmla="*/ 30297 w 104809"/>
              <a:gd name="connsiteY0" fmla="*/ 0 h 333390"/>
              <a:gd name="connsiteX1" fmla="*/ 85529 w 104809"/>
              <a:gd name="connsiteY1" fmla="*/ 0 h 333390"/>
              <a:gd name="connsiteX2" fmla="*/ 104809 w 104809"/>
              <a:gd name="connsiteY2" fmla="*/ 333390 h 333390"/>
              <a:gd name="connsiteX3" fmla="*/ 0 w 104809"/>
              <a:gd name="connsiteY3" fmla="*/ 330635 h 333390"/>
              <a:gd name="connsiteX4" fmla="*/ 30297 w 104809"/>
              <a:gd name="connsiteY4" fmla="*/ 0 h 333390"/>
              <a:gd name="connsiteX0" fmla="*/ 30297 w 104809"/>
              <a:gd name="connsiteY0" fmla="*/ 0 h 333390"/>
              <a:gd name="connsiteX1" fmla="*/ 85529 w 104809"/>
              <a:gd name="connsiteY1" fmla="*/ 0 h 333390"/>
              <a:gd name="connsiteX2" fmla="*/ 104809 w 104809"/>
              <a:gd name="connsiteY2" fmla="*/ 333390 h 333390"/>
              <a:gd name="connsiteX3" fmla="*/ 0 w 104809"/>
              <a:gd name="connsiteY3" fmla="*/ 330635 h 333390"/>
              <a:gd name="connsiteX4" fmla="*/ 30297 w 104809"/>
              <a:gd name="connsiteY4" fmla="*/ 0 h 333390"/>
              <a:gd name="connsiteX0" fmla="*/ 30297 w 104809"/>
              <a:gd name="connsiteY0" fmla="*/ 0 h 333390"/>
              <a:gd name="connsiteX1" fmla="*/ 85529 w 104809"/>
              <a:gd name="connsiteY1" fmla="*/ 0 h 333390"/>
              <a:gd name="connsiteX2" fmla="*/ 104809 w 104809"/>
              <a:gd name="connsiteY2" fmla="*/ 333390 h 333390"/>
              <a:gd name="connsiteX3" fmla="*/ 0 w 104809"/>
              <a:gd name="connsiteY3" fmla="*/ 330635 h 333390"/>
              <a:gd name="connsiteX4" fmla="*/ 30297 w 104809"/>
              <a:gd name="connsiteY4" fmla="*/ 0 h 33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809" h="333390">
                <a:moveTo>
                  <a:pt x="30297" y="0"/>
                </a:moveTo>
                <a:lnTo>
                  <a:pt x="85529" y="0"/>
                </a:lnTo>
                <a:cubicBezTo>
                  <a:pt x="75431" y="119393"/>
                  <a:pt x="65331" y="260819"/>
                  <a:pt x="104809" y="333390"/>
                </a:cubicBezTo>
                <a:lnTo>
                  <a:pt x="0" y="330635"/>
                </a:lnTo>
                <a:cubicBezTo>
                  <a:pt x="62429" y="250719"/>
                  <a:pt x="47740" y="110212"/>
                  <a:pt x="30297" y="0"/>
                </a:cubicBezTo>
                <a:close/>
              </a:path>
            </a:pathLst>
          </a:custGeom>
          <a:solidFill>
            <a:srgbClr val="629D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 userDrawn="1"/>
        </p:nvSpPr>
        <p:spPr>
          <a:xfrm>
            <a:off x="7070725" y="5346700"/>
            <a:ext cx="258763" cy="257175"/>
          </a:xfrm>
          <a:prstGeom prst="ellipse">
            <a:avLst/>
          </a:prstGeom>
          <a:solidFill>
            <a:srgbClr val="629D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0" name="任意多边形 46"/>
          <p:cNvSpPr/>
          <p:nvPr userDrawn="1"/>
        </p:nvSpPr>
        <p:spPr>
          <a:xfrm>
            <a:off x="2909888" y="3324225"/>
            <a:ext cx="1006475" cy="249238"/>
          </a:xfrm>
          <a:custGeom>
            <a:avLst/>
            <a:gdLst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6456 w 974135"/>
              <a:gd name="connsiteY7" fmla="*/ 154678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40415 h 240415"/>
              <a:gd name="connsiteX1" fmla="*/ 55140 w 974135"/>
              <a:gd name="connsiteY1" fmla="*/ 107160 h 240415"/>
              <a:gd name="connsiteX2" fmla="*/ 183799 w 974135"/>
              <a:gd name="connsiteY2" fmla="*/ 88781 h 240415"/>
              <a:gd name="connsiteX3" fmla="*/ 294078 w 974135"/>
              <a:gd name="connsiteY3" fmla="*/ 1476 h 240415"/>
              <a:gd name="connsiteX4" fmla="*/ 487067 w 974135"/>
              <a:gd name="connsiteY4" fmla="*/ 79591 h 240415"/>
              <a:gd name="connsiteX5" fmla="*/ 629512 w 974135"/>
              <a:gd name="connsiteY5" fmla="*/ 52021 h 240415"/>
              <a:gd name="connsiteX6" fmla="*/ 767361 w 974135"/>
              <a:gd name="connsiteY6" fmla="*/ 130135 h 240415"/>
              <a:gd name="connsiteX7" fmla="*/ 856456 w 974135"/>
              <a:gd name="connsiteY7" fmla="*/ 156154 h 240415"/>
              <a:gd name="connsiteX8" fmla="*/ 974135 w 974135"/>
              <a:gd name="connsiteY8" fmla="*/ 208250 h 240415"/>
              <a:gd name="connsiteX9" fmla="*/ 0 w 974135"/>
              <a:gd name="connsiteY9" fmla="*/ 240415 h 240415"/>
              <a:gd name="connsiteX0" fmla="*/ 0 w 974135"/>
              <a:gd name="connsiteY0" fmla="*/ 240077 h 240077"/>
              <a:gd name="connsiteX1" fmla="*/ 55140 w 974135"/>
              <a:gd name="connsiteY1" fmla="*/ 106822 h 240077"/>
              <a:gd name="connsiteX2" fmla="*/ 183799 w 974135"/>
              <a:gd name="connsiteY2" fmla="*/ 88443 h 240077"/>
              <a:gd name="connsiteX3" fmla="*/ 294078 w 974135"/>
              <a:gd name="connsiteY3" fmla="*/ 1138 h 240077"/>
              <a:gd name="connsiteX4" fmla="*/ 487067 w 974135"/>
              <a:gd name="connsiteY4" fmla="*/ 79253 h 240077"/>
              <a:gd name="connsiteX5" fmla="*/ 629512 w 974135"/>
              <a:gd name="connsiteY5" fmla="*/ 51683 h 240077"/>
              <a:gd name="connsiteX6" fmla="*/ 767361 w 974135"/>
              <a:gd name="connsiteY6" fmla="*/ 129797 h 240077"/>
              <a:gd name="connsiteX7" fmla="*/ 856456 w 974135"/>
              <a:gd name="connsiteY7" fmla="*/ 155816 h 240077"/>
              <a:gd name="connsiteX8" fmla="*/ 974135 w 974135"/>
              <a:gd name="connsiteY8" fmla="*/ 207912 h 240077"/>
              <a:gd name="connsiteX9" fmla="*/ 0 w 974135"/>
              <a:gd name="connsiteY9" fmla="*/ 240077 h 240077"/>
              <a:gd name="connsiteX0" fmla="*/ 0 w 974135"/>
              <a:gd name="connsiteY0" fmla="*/ 240077 h 240077"/>
              <a:gd name="connsiteX1" fmla="*/ 55140 w 974135"/>
              <a:gd name="connsiteY1" fmla="*/ 106822 h 240077"/>
              <a:gd name="connsiteX2" fmla="*/ 183799 w 974135"/>
              <a:gd name="connsiteY2" fmla="*/ 88443 h 240077"/>
              <a:gd name="connsiteX3" fmla="*/ 294078 w 974135"/>
              <a:gd name="connsiteY3" fmla="*/ 1138 h 240077"/>
              <a:gd name="connsiteX4" fmla="*/ 487067 w 974135"/>
              <a:gd name="connsiteY4" fmla="*/ 79253 h 240077"/>
              <a:gd name="connsiteX5" fmla="*/ 629512 w 974135"/>
              <a:gd name="connsiteY5" fmla="*/ 51683 h 240077"/>
              <a:gd name="connsiteX6" fmla="*/ 767361 w 974135"/>
              <a:gd name="connsiteY6" fmla="*/ 129797 h 240077"/>
              <a:gd name="connsiteX7" fmla="*/ 856456 w 974135"/>
              <a:gd name="connsiteY7" fmla="*/ 155816 h 240077"/>
              <a:gd name="connsiteX8" fmla="*/ 974135 w 974135"/>
              <a:gd name="connsiteY8" fmla="*/ 207912 h 240077"/>
              <a:gd name="connsiteX9" fmla="*/ 0 w 974135"/>
              <a:gd name="connsiteY9" fmla="*/ 240077 h 240077"/>
              <a:gd name="connsiteX0" fmla="*/ 0 w 974135"/>
              <a:gd name="connsiteY0" fmla="*/ 240532 h 240532"/>
              <a:gd name="connsiteX1" fmla="*/ 55140 w 974135"/>
              <a:gd name="connsiteY1" fmla="*/ 107277 h 240532"/>
              <a:gd name="connsiteX2" fmla="*/ 183799 w 974135"/>
              <a:gd name="connsiteY2" fmla="*/ 88898 h 240532"/>
              <a:gd name="connsiteX3" fmla="*/ 294078 w 974135"/>
              <a:gd name="connsiteY3" fmla="*/ 1593 h 240532"/>
              <a:gd name="connsiteX4" fmla="*/ 487067 w 974135"/>
              <a:gd name="connsiteY4" fmla="*/ 79708 h 240532"/>
              <a:gd name="connsiteX5" fmla="*/ 629512 w 974135"/>
              <a:gd name="connsiteY5" fmla="*/ 52138 h 240532"/>
              <a:gd name="connsiteX6" fmla="*/ 767361 w 974135"/>
              <a:gd name="connsiteY6" fmla="*/ 130252 h 240532"/>
              <a:gd name="connsiteX7" fmla="*/ 856456 w 974135"/>
              <a:gd name="connsiteY7" fmla="*/ 156271 h 240532"/>
              <a:gd name="connsiteX8" fmla="*/ 974135 w 974135"/>
              <a:gd name="connsiteY8" fmla="*/ 208367 h 240532"/>
              <a:gd name="connsiteX9" fmla="*/ 0 w 974135"/>
              <a:gd name="connsiteY9" fmla="*/ 240532 h 240532"/>
              <a:gd name="connsiteX0" fmla="*/ 0 w 974135"/>
              <a:gd name="connsiteY0" fmla="*/ 240532 h 240532"/>
              <a:gd name="connsiteX1" fmla="*/ 55140 w 974135"/>
              <a:gd name="connsiteY1" fmla="*/ 107277 h 240532"/>
              <a:gd name="connsiteX2" fmla="*/ 183799 w 974135"/>
              <a:gd name="connsiteY2" fmla="*/ 88898 h 240532"/>
              <a:gd name="connsiteX3" fmla="*/ 294078 w 974135"/>
              <a:gd name="connsiteY3" fmla="*/ 1593 h 240532"/>
              <a:gd name="connsiteX4" fmla="*/ 487067 w 974135"/>
              <a:gd name="connsiteY4" fmla="*/ 79708 h 240532"/>
              <a:gd name="connsiteX5" fmla="*/ 629512 w 974135"/>
              <a:gd name="connsiteY5" fmla="*/ 52138 h 240532"/>
              <a:gd name="connsiteX6" fmla="*/ 767361 w 974135"/>
              <a:gd name="connsiteY6" fmla="*/ 130252 h 240532"/>
              <a:gd name="connsiteX7" fmla="*/ 856456 w 974135"/>
              <a:gd name="connsiteY7" fmla="*/ 156271 h 240532"/>
              <a:gd name="connsiteX8" fmla="*/ 974135 w 974135"/>
              <a:gd name="connsiteY8" fmla="*/ 208367 h 240532"/>
              <a:gd name="connsiteX9" fmla="*/ 0 w 974135"/>
              <a:gd name="connsiteY9" fmla="*/ 240532 h 240532"/>
              <a:gd name="connsiteX0" fmla="*/ 0 w 974135"/>
              <a:gd name="connsiteY0" fmla="*/ 243274 h 243274"/>
              <a:gd name="connsiteX1" fmla="*/ 55140 w 974135"/>
              <a:gd name="connsiteY1" fmla="*/ 110019 h 243274"/>
              <a:gd name="connsiteX2" fmla="*/ 183799 w 974135"/>
              <a:gd name="connsiteY2" fmla="*/ 91640 h 243274"/>
              <a:gd name="connsiteX3" fmla="*/ 322127 w 974135"/>
              <a:gd name="connsiteY3" fmla="*/ 1530 h 243274"/>
              <a:gd name="connsiteX4" fmla="*/ 487067 w 974135"/>
              <a:gd name="connsiteY4" fmla="*/ 82450 h 243274"/>
              <a:gd name="connsiteX5" fmla="*/ 629512 w 974135"/>
              <a:gd name="connsiteY5" fmla="*/ 54880 h 243274"/>
              <a:gd name="connsiteX6" fmla="*/ 767361 w 974135"/>
              <a:gd name="connsiteY6" fmla="*/ 132994 h 243274"/>
              <a:gd name="connsiteX7" fmla="*/ 856456 w 974135"/>
              <a:gd name="connsiteY7" fmla="*/ 159013 h 243274"/>
              <a:gd name="connsiteX8" fmla="*/ 974135 w 974135"/>
              <a:gd name="connsiteY8" fmla="*/ 211109 h 243274"/>
              <a:gd name="connsiteX9" fmla="*/ 0 w 974135"/>
              <a:gd name="connsiteY9" fmla="*/ 243274 h 243274"/>
              <a:gd name="connsiteX0" fmla="*/ 0 w 974135"/>
              <a:gd name="connsiteY0" fmla="*/ 243274 h 243274"/>
              <a:gd name="connsiteX1" fmla="*/ 55140 w 974135"/>
              <a:gd name="connsiteY1" fmla="*/ 110019 h 243274"/>
              <a:gd name="connsiteX2" fmla="*/ 183799 w 974135"/>
              <a:gd name="connsiteY2" fmla="*/ 91640 h 243274"/>
              <a:gd name="connsiteX3" fmla="*/ 322127 w 974135"/>
              <a:gd name="connsiteY3" fmla="*/ 1530 h 243274"/>
              <a:gd name="connsiteX4" fmla="*/ 487067 w 974135"/>
              <a:gd name="connsiteY4" fmla="*/ 82450 h 243274"/>
              <a:gd name="connsiteX5" fmla="*/ 629512 w 974135"/>
              <a:gd name="connsiteY5" fmla="*/ 54880 h 243274"/>
              <a:gd name="connsiteX6" fmla="*/ 767361 w 974135"/>
              <a:gd name="connsiteY6" fmla="*/ 132994 h 243274"/>
              <a:gd name="connsiteX7" fmla="*/ 856456 w 974135"/>
              <a:gd name="connsiteY7" fmla="*/ 159013 h 243274"/>
              <a:gd name="connsiteX8" fmla="*/ 974135 w 974135"/>
              <a:gd name="connsiteY8" fmla="*/ 211109 h 243274"/>
              <a:gd name="connsiteX9" fmla="*/ 0 w 974135"/>
              <a:gd name="connsiteY9" fmla="*/ 243274 h 243274"/>
              <a:gd name="connsiteX0" fmla="*/ 0 w 974135"/>
              <a:gd name="connsiteY0" fmla="*/ 241830 h 241830"/>
              <a:gd name="connsiteX1" fmla="*/ 55140 w 974135"/>
              <a:gd name="connsiteY1" fmla="*/ 108575 h 241830"/>
              <a:gd name="connsiteX2" fmla="*/ 183799 w 974135"/>
              <a:gd name="connsiteY2" fmla="*/ 90196 h 241830"/>
              <a:gd name="connsiteX3" fmla="*/ 322127 w 974135"/>
              <a:gd name="connsiteY3" fmla="*/ 86 h 241830"/>
              <a:gd name="connsiteX4" fmla="*/ 487067 w 974135"/>
              <a:gd name="connsiteY4" fmla="*/ 81006 h 241830"/>
              <a:gd name="connsiteX5" fmla="*/ 629512 w 974135"/>
              <a:gd name="connsiteY5" fmla="*/ 53436 h 241830"/>
              <a:gd name="connsiteX6" fmla="*/ 767361 w 974135"/>
              <a:gd name="connsiteY6" fmla="*/ 131550 h 241830"/>
              <a:gd name="connsiteX7" fmla="*/ 856456 w 974135"/>
              <a:gd name="connsiteY7" fmla="*/ 157569 h 241830"/>
              <a:gd name="connsiteX8" fmla="*/ 974135 w 974135"/>
              <a:gd name="connsiteY8" fmla="*/ 209665 h 241830"/>
              <a:gd name="connsiteX9" fmla="*/ 0 w 974135"/>
              <a:gd name="connsiteY9" fmla="*/ 241830 h 241830"/>
              <a:gd name="connsiteX0" fmla="*/ 0 w 974135"/>
              <a:gd name="connsiteY0" fmla="*/ 241744 h 241744"/>
              <a:gd name="connsiteX1" fmla="*/ 55140 w 974135"/>
              <a:gd name="connsiteY1" fmla="*/ 108489 h 241744"/>
              <a:gd name="connsiteX2" fmla="*/ 183799 w 974135"/>
              <a:gd name="connsiteY2" fmla="*/ 90110 h 241744"/>
              <a:gd name="connsiteX3" fmla="*/ 322127 w 974135"/>
              <a:gd name="connsiteY3" fmla="*/ 0 h 241744"/>
              <a:gd name="connsiteX4" fmla="*/ 487067 w 974135"/>
              <a:gd name="connsiteY4" fmla="*/ 80920 h 241744"/>
              <a:gd name="connsiteX5" fmla="*/ 629512 w 974135"/>
              <a:gd name="connsiteY5" fmla="*/ 53350 h 241744"/>
              <a:gd name="connsiteX6" fmla="*/ 767361 w 974135"/>
              <a:gd name="connsiteY6" fmla="*/ 131464 h 241744"/>
              <a:gd name="connsiteX7" fmla="*/ 856456 w 974135"/>
              <a:gd name="connsiteY7" fmla="*/ 157483 h 241744"/>
              <a:gd name="connsiteX8" fmla="*/ 974135 w 974135"/>
              <a:gd name="connsiteY8" fmla="*/ 209579 h 241744"/>
              <a:gd name="connsiteX9" fmla="*/ 0 w 974135"/>
              <a:gd name="connsiteY9" fmla="*/ 241744 h 24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4135" h="241744">
                <a:moveTo>
                  <a:pt x="0" y="241744"/>
                </a:moveTo>
                <a:cubicBezTo>
                  <a:pt x="18380" y="197326"/>
                  <a:pt x="13785" y="139122"/>
                  <a:pt x="55140" y="108489"/>
                </a:cubicBezTo>
                <a:cubicBezTo>
                  <a:pt x="98026" y="74793"/>
                  <a:pt x="140913" y="96236"/>
                  <a:pt x="183799" y="90110"/>
                </a:cubicBezTo>
                <a:cubicBezTo>
                  <a:pt x="197584" y="51818"/>
                  <a:pt x="228197" y="11498"/>
                  <a:pt x="322127" y="0"/>
                </a:cubicBezTo>
                <a:cubicBezTo>
                  <a:pt x="434436" y="7658"/>
                  <a:pt x="433956" y="49272"/>
                  <a:pt x="487067" y="80920"/>
                </a:cubicBezTo>
                <a:cubicBezTo>
                  <a:pt x="537354" y="60510"/>
                  <a:pt x="568245" y="44160"/>
                  <a:pt x="629512" y="53350"/>
                </a:cubicBezTo>
                <a:cubicBezTo>
                  <a:pt x="712222" y="70198"/>
                  <a:pt x="721411" y="105426"/>
                  <a:pt x="767361" y="131464"/>
                </a:cubicBezTo>
                <a:cubicBezTo>
                  <a:pt x="797994" y="134527"/>
                  <a:pt x="825823" y="131446"/>
                  <a:pt x="856456" y="157483"/>
                </a:cubicBezTo>
                <a:cubicBezTo>
                  <a:pt x="913128" y="166673"/>
                  <a:pt x="935843" y="186604"/>
                  <a:pt x="974135" y="209579"/>
                </a:cubicBezTo>
                <a:lnTo>
                  <a:pt x="0" y="241744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1" name="任意多边形 47"/>
          <p:cNvSpPr/>
          <p:nvPr userDrawn="1"/>
        </p:nvSpPr>
        <p:spPr>
          <a:xfrm>
            <a:off x="5665788" y="5624513"/>
            <a:ext cx="998537" cy="263525"/>
          </a:xfrm>
          <a:custGeom>
            <a:avLst/>
            <a:gdLst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6456 w 974135"/>
              <a:gd name="connsiteY7" fmla="*/ 154678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40415 h 240415"/>
              <a:gd name="connsiteX1" fmla="*/ 55140 w 974135"/>
              <a:gd name="connsiteY1" fmla="*/ 107160 h 240415"/>
              <a:gd name="connsiteX2" fmla="*/ 183799 w 974135"/>
              <a:gd name="connsiteY2" fmla="*/ 88781 h 240415"/>
              <a:gd name="connsiteX3" fmla="*/ 294078 w 974135"/>
              <a:gd name="connsiteY3" fmla="*/ 1476 h 240415"/>
              <a:gd name="connsiteX4" fmla="*/ 487067 w 974135"/>
              <a:gd name="connsiteY4" fmla="*/ 79591 h 240415"/>
              <a:gd name="connsiteX5" fmla="*/ 629512 w 974135"/>
              <a:gd name="connsiteY5" fmla="*/ 52021 h 240415"/>
              <a:gd name="connsiteX6" fmla="*/ 767361 w 974135"/>
              <a:gd name="connsiteY6" fmla="*/ 130135 h 240415"/>
              <a:gd name="connsiteX7" fmla="*/ 856456 w 974135"/>
              <a:gd name="connsiteY7" fmla="*/ 156154 h 240415"/>
              <a:gd name="connsiteX8" fmla="*/ 974135 w 974135"/>
              <a:gd name="connsiteY8" fmla="*/ 208250 h 240415"/>
              <a:gd name="connsiteX9" fmla="*/ 0 w 974135"/>
              <a:gd name="connsiteY9" fmla="*/ 240415 h 240415"/>
              <a:gd name="connsiteX0" fmla="*/ 0 w 974135"/>
              <a:gd name="connsiteY0" fmla="*/ 240077 h 240077"/>
              <a:gd name="connsiteX1" fmla="*/ 55140 w 974135"/>
              <a:gd name="connsiteY1" fmla="*/ 106822 h 240077"/>
              <a:gd name="connsiteX2" fmla="*/ 183799 w 974135"/>
              <a:gd name="connsiteY2" fmla="*/ 88443 h 240077"/>
              <a:gd name="connsiteX3" fmla="*/ 294078 w 974135"/>
              <a:gd name="connsiteY3" fmla="*/ 1138 h 240077"/>
              <a:gd name="connsiteX4" fmla="*/ 487067 w 974135"/>
              <a:gd name="connsiteY4" fmla="*/ 79253 h 240077"/>
              <a:gd name="connsiteX5" fmla="*/ 629512 w 974135"/>
              <a:gd name="connsiteY5" fmla="*/ 51683 h 240077"/>
              <a:gd name="connsiteX6" fmla="*/ 767361 w 974135"/>
              <a:gd name="connsiteY6" fmla="*/ 129797 h 240077"/>
              <a:gd name="connsiteX7" fmla="*/ 856456 w 974135"/>
              <a:gd name="connsiteY7" fmla="*/ 155816 h 240077"/>
              <a:gd name="connsiteX8" fmla="*/ 974135 w 974135"/>
              <a:gd name="connsiteY8" fmla="*/ 207912 h 240077"/>
              <a:gd name="connsiteX9" fmla="*/ 0 w 974135"/>
              <a:gd name="connsiteY9" fmla="*/ 240077 h 240077"/>
              <a:gd name="connsiteX0" fmla="*/ 0 w 974135"/>
              <a:gd name="connsiteY0" fmla="*/ 240077 h 240077"/>
              <a:gd name="connsiteX1" fmla="*/ 55140 w 974135"/>
              <a:gd name="connsiteY1" fmla="*/ 106822 h 240077"/>
              <a:gd name="connsiteX2" fmla="*/ 183799 w 974135"/>
              <a:gd name="connsiteY2" fmla="*/ 88443 h 240077"/>
              <a:gd name="connsiteX3" fmla="*/ 294078 w 974135"/>
              <a:gd name="connsiteY3" fmla="*/ 1138 h 240077"/>
              <a:gd name="connsiteX4" fmla="*/ 487067 w 974135"/>
              <a:gd name="connsiteY4" fmla="*/ 79253 h 240077"/>
              <a:gd name="connsiteX5" fmla="*/ 629512 w 974135"/>
              <a:gd name="connsiteY5" fmla="*/ 51683 h 240077"/>
              <a:gd name="connsiteX6" fmla="*/ 767361 w 974135"/>
              <a:gd name="connsiteY6" fmla="*/ 129797 h 240077"/>
              <a:gd name="connsiteX7" fmla="*/ 856456 w 974135"/>
              <a:gd name="connsiteY7" fmla="*/ 155816 h 240077"/>
              <a:gd name="connsiteX8" fmla="*/ 974135 w 974135"/>
              <a:gd name="connsiteY8" fmla="*/ 207912 h 240077"/>
              <a:gd name="connsiteX9" fmla="*/ 0 w 974135"/>
              <a:gd name="connsiteY9" fmla="*/ 240077 h 240077"/>
              <a:gd name="connsiteX0" fmla="*/ 0 w 974135"/>
              <a:gd name="connsiteY0" fmla="*/ 240532 h 240532"/>
              <a:gd name="connsiteX1" fmla="*/ 55140 w 974135"/>
              <a:gd name="connsiteY1" fmla="*/ 107277 h 240532"/>
              <a:gd name="connsiteX2" fmla="*/ 183799 w 974135"/>
              <a:gd name="connsiteY2" fmla="*/ 88898 h 240532"/>
              <a:gd name="connsiteX3" fmla="*/ 294078 w 974135"/>
              <a:gd name="connsiteY3" fmla="*/ 1593 h 240532"/>
              <a:gd name="connsiteX4" fmla="*/ 487067 w 974135"/>
              <a:gd name="connsiteY4" fmla="*/ 79708 h 240532"/>
              <a:gd name="connsiteX5" fmla="*/ 629512 w 974135"/>
              <a:gd name="connsiteY5" fmla="*/ 52138 h 240532"/>
              <a:gd name="connsiteX6" fmla="*/ 767361 w 974135"/>
              <a:gd name="connsiteY6" fmla="*/ 130252 h 240532"/>
              <a:gd name="connsiteX7" fmla="*/ 856456 w 974135"/>
              <a:gd name="connsiteY7" fmla="*/ 156271 h 240532"/>
              <a:gd name="connsiteX8" fmla="*/ 974135 w 974135"/>
              <a:gd name="connsiteY8" fmla="*/ 208367 h 240532"/>
              <a:gd name="connsiteX9" fmla="*/ 0 w 974135"/>
              <a:gd name="connsiteY9" fmla="*/ 240532 h 240532"/>
              <a:gd name="connsiteX0" fmla="*/ 0 w 974135"/>
              <a:gd name="connsiteY0" fmla="*/ 240532 h 240532"/>
              <a:gd name="connsiteX1" fmla="*/ 55140 w 974135"/>
              <a:gd name="connsiteY1" fmla="*/ 107277 h 240532"/>
              <a:gd name="connsiteX2" fmla="*/ 183799 w 974135"/>
              <a:gd name="connsiteY2" fmla="*/ 88898 h 240532"/>
              <a:gd name="connsiteX3" fmla="*/ 294078 w 974135"/>
              <a:gd name="connsiteY3" fmla="*/ 1593 h 240532"/>
              <a:gd name="connsiteX4" fmla="*/ 487067 w 974135"/>
              <a:gd name="connsiteY4" fmla="*/ 79708 h 240532"/>
              <a:gd name="connsiteX5" fmla="*/ 629512 w 974135"/>
              <a:gd name="connsiteY5" fmla="*/ 52138 h 240532"/>
              <a:gd name="connsiteX6" fmla="*/ 767361 w 974135"/>
              <a:gd name="connsiteY6" fmla="*/ 130252 h 240532"/>
              <a:gd name="connsiteX7" fmla="*/ 856456 w 974135"/>
              <a:gd name="connsiteY7" fmla="*/ 156271 h 240532"/>
              <a:gd name="connsiteX8" fmla="*/ 974135 w 974135"/>
              <a:gd name="connsiteY8" fmla="*/ 208367 h 240532"/>
              <a:gd name="connsiteX9" fmla="*/ 0 w 974135"/>
              <a:gd name="connsiteY9" fmla="*/ 240532 h 240532"/>
              <a:gd name="connsiteX0" fmla="*/ 0 w 974135"/>
              <a:gd name="connsiteY0" fmla="*/ 243274 h 243274"/>
              <a:gd name="connsiteX1" fmla="*/ 55140 w 974135"/>
              <a:gd name="connsiteY1" fmla="*/ 110019 h 243274"/>
              <a:gd name="connsiteX2" fmla="*/ 183799 w 974135"/>
              <a:gd name="connsiteY2" fmla="*/ 91640 h 243274"/>
              <a:gd name="connsiteX3" fmla="*/ 322127 w 974135"/>
              <a:gd name="connsiteY3" fmla="*/ 1530 h 243274"/>
              <a:gd name="connsiteX4" fmla="*/ 487067 w 974135"/>
              <a:gd name="connsiteY4" fmla="*/ 82450 h 243274"/>
              <a:gd name="connsiteX5" fmla="*/ 629512 w 974135"/>
              <a:gd name="connsiteY5" fmla="*/ 54880 h 243274"/>
              <a:gd name="connsiteX6" fmla="*/ 767361 w 974135"/>
              <a:gd name="connsiteY6" fmla="*/ 132994 h 243274"/>
              <a:gd name="connsiteX7" fmla="*/ 856456 w 974135"/>
              <a:gd name="connsiteY7" fmla="*/ 159013 h 243274"/>
              <a:gd name="connsiteX8" fmla="*/ 974135 w 974135"/>
              <a:gd name="connsiteY8" fmla="*/ 211109 h 243274"/>
              <a:gd name="connsiteX9" fmla="*/ 0 w 974135"/>
              <a:gd name="connsiteY9" fmla="*/ 243274 h 243274"/>
              <a:gd name="connsiteX0" fmla="*/ 0 w 974135"/>
              <a:gd name="connsiteY0" fmla="*/ 243274 h 243274"/>
              <a:gd name="connsiteX1" fmla="*/ 55140 w 974135"/>
              <a:gd name="connsiteY1" fmla="*/ 110019 h 243274"/>
              <a:gd name="connsiteX2" fmla="*/ 183799 w 974135"/>
              <a:gd name="connsiteY2" fmla="*/ 91640 h 243274"/>
              <a:gd name="connsiteX3" fmla="*/ 322127 w 974135"/>
              <a:gd name="connsiteY3" fmla="*/ 1530 h 243274"/>
              <a:gd name="connsiteX4" fmla="*/ 487067 w 974135"/>
              <a:gd name="connsiteY4" fmla="*/ 82450 h 243274"/>
              <a:gd name="connsiteX5" fmla="*/ 629512 w 974135"/>
              <a:gd name="connsiteY5" fmla="*/ 54880 h 243274"/>
              <a:gd name="connsiteX6" fmla="*/ 767361 w 974135"/>
              <a:gd name="connsiteY6" fmla="*/ 132994 h 243274"/>
              <a:gd name="connsiteX7" fmla="*/ 856456 w 974135"/>
              <a:gd name="connsiteY7" fmla="*/ 159013 h 243274"/>
              <a:gd name="connsiteX8" fmla="*/ 974135 w 974135"/>
              <a:gd name="connsiteY8" fmla="*/ 211109 h 243274"/>
              <a:gd name="connsiteX9" fmla="*/ 0 w 974135"/>
              <a:gd name="connsiteY9" fmla="*/ 243274 h 243274"/>
              <a:gd name="connsiteX0" fmla="*/ 0 w 974135"/>
              <a:gd name="connsiteY0" fmla="*/ 241830 h 241830"/>
              <a:gd name="connsiteX1" fmla="*/ 55140 w 974135"/>
              <a:gd name="connsiteY1" fmla="*/ 108575 h 241830"/>
              <a:gd name="connsiteX2" fmla="*/ 183799 w 974135"/>
              <a:gd name="connsiteY2" fmla="*/ 90196 h 241830"/>
              <a:gd name="connsiteX3" fmla="*/ 322127 w 974135"/>
              <a:gd name="connsiteY3" fmla="*/ 86 h 241830"/>
              <a:gd name="connsiteX4" fmla="*/ 487067 w 974135"/>
              <a:gd name="connsiteY4" fmla="*/ 81006 h 241830"/>
              <a:gd name="connsiteX5" fmla="*/ 629512 w 974135"/>
              <a:gd name="connsiteY5" fmla="*/ 53436 h 241830"/>
              <a:gd name="connsiteX6" fmla="*/ 767361 w 974135"/>
              <a:gd name="connsiteY6" fmla="*/ 131550 h 241830"/>
              <a:gd name="connsiteX7" fmla="*/ 856456 w 974135"/>
              <a:gd name="connsiteY7" fmla="*/ 157569 h 241830"/>
              <a:gd name="connsiteX8" fmla="*/ 974135 w 974135"/>
              <a:gd name="connsiteY8" fmla="*/ 209665 h 241830"/>
              <a:gd name="connsiteX9" fmla="*/ 0 w 974135"/>
              <a:gd name="connsiteY9" fmla="*/ 241830 h 241830"/>
              <a:gd name="connsiteX0" fmla="*/ 0 w 974135"/>
              <a:gd name="connsiteY0" fmla="*/ 241744 h 241744"/>
              <a:gd name="connsiteX1" fmla="*/ 55140 w 974135"/>
              <a:gd name="connsiteY1" fmla="*/ 108489 h 241744"/>
              <a:gd name="connsiteX2" fmla="*/ 183799 w 974135"/>
              <a:gd name="connsiteY2" fmla="*/ 90110 h 241744"/>
              <a:gd name="connsiteX3" fmla="*/ 322127 w 974135"/>
              <a:gd name="connsiteY3" fmla="*/ 0 h 241744"/>
              <a:gd name="connsiteX4" fmla="*/ 487067 w 974135"/>
              <a:gd name="connsiteY4" fmla="*/ 80920 h 241744"/>
              <a:gd name="connsiteX5" fmla="*/ 629512 w 974135"/>
              <a:gd name="connsiteY5" fmla="*/ 53350 h 241744"/>
              <a:gd name="connsiteX6" fmla="*/ 767361 w 974135"/>
              <a:gd name="connsiteY6" fmla="*/ 131464 h 241744"/>
              <a:gd name="connsiteX7" fmla="*/ 856456 w 974135"/>
              <a:gd name="connsiteY7" fmla="*/ 157483 h 241744"/>
              <a:gd name="connsiteX8" fmla="*/ 974135 w 974135"/>
              <a:gd name="connsiteY8" fmla="*/ 209579 h 241744"/>
              <a:gd name="connsiteX9" fmla="*/ 0 w 974135"/>
              <a:gd name="connsiteY9" fmla="*/ 241744 h 24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4135" h="241744">
                <a:moveTo>
                  <a:pt x="0" y="241744"/>
                </a:moveTo>
                <a:cubicBezTo>
                  <a:pt x="18380" y="197326"/>
                  <a:pt x="13785" y="139122"/>
                  <a:pt x="55140" y="108489"/>
                </a:cubicBezTo>
                <a:cubicBezTo>
                  <a:pt x="98026" y="74793"/>
                  <a:pt x="140913" y="96236"/>
                  <a:pt x="183799" y="90110"/>
                </a:cubicBezTo>
                <a:cubicBezTo>
                  <a:pt x="197584" y="51818"/>
                  <a:pt x="228197" y="11498"/>
                  <a:pt x="322127" y="0"/>
                </a:cubicBezTo>
                <a:cubicBezTo>
                  <a:pt x="434436" y="7658"/>
                  <a:pt x="433956" y="49272"/>
                  <a:pt x="487067" y="80920"/>
                </a:cubicBezTo>
                <a:cubicBezTo>
                  <a:pt x="537354" y="60510"/>
                  <a:pt x="568245" y="44160"/>
                  <a:pt x="629512" y="53350"/>
                </a:cubicBezTo>
                <a:cubicBezTo>
                  <a:pt x="712222" y="70198"/>
                  <a:pt x="721411" y="105426"/>
                  <a:pt x="767361" y="131464"/>
                </a:cubicBezTo>
                <a:cubicBezTo>
                  <a:pt x="797994" y="134527"/>
                  <a:pt x="825823" y="131446"/>
                  <a:pt x="856456" y="157483"/>
                </a:cubicBezTo>
                <a:cubicBezTo>
                  <a:pt x="913128" y="166673"/>
                  <a:pt x="935843" y="186604"/>
                  <a:pt x="974135" y="209579"/>
                </a:cubicBezTo>
                <a:lnTo>
                  <a:pt x="0" y="241744"/>
                </a:lnTo>
                <a:close/>
              </a:path>
            </a:pathLst>
          </a:custGeom>
          <a:solidFill>
            <a:srgbClr val="FFFE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2" name="任意多边形 48"/>
          <p:cNvSpPr/>
          <p:nvPr userDrawn="1"/>
        </p:nvSpPr>
        <p:spPr>
          <a:xfrm flipH="1">
            <a:off x="3789363" y="5105400"/>
            <a:ext cx="776287" cy="192088"/>
          </a:xfrm>
          <a:custGeom>
            <a:avLst/>
            <a:gdLst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6456 w 974135"/>
              <a:gd name="connsiteY7" fmla="*/ 154678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40415 h 240415"/>
              <a:gd name="connsiteX1" fmla="*/ 55140 w 974135"/>
              <a:gd name="connsiteY1" fmla="*/ 107160 h 240415"/>
              <a:gd name="connsiteX2" fmla="*/ 183799 w 974135"/>
              <a:gd name="connsiteY2" fmla="*/ 88781 h 240415"/>
              <a:gd name="connsiteX3" fmla="*/ 294078 w 974135"/>
              <a:gd name="connsiteY3" fmla="*/ 1476 h 240415"/>
              <a:gd name="connsiteX4" fmla="*/ 487067 w 974135"/>
              <a:gd name="connsiteY4" fmla="*/ 79591 h 240415"/>
              <a:gd name="connsiteX5" fmla="*/ 629512 w 974135"/>
              <a:gd name="connsiteY5" fmla="*/ 52021 h 240415"/>
              <a:gd name="connsiteX6" fmla="*/ 767361 w 974135"/>
              <a:gd name="connsiteY6" fmla="*/ 130135 h 240415"/>
              <a:gd name="connsiteX7" fmla="*/ 856456 w 974135"/>
              <a:gd name="connsiteY7" fmla="*/ 156154 h 240415"/>
              <a:gd name="connsiteX8" fmla="*/ 974135 w 974135"/>
              <a:gd name="connsiteY8" fmla="*/ 208250 h 240415"/>
              <a:gd name="connsiteX9" fmla="*/ 0 w 974135"/>
              <a:gd name="connsiteY9" fmla="*/ 240415 h 240415"/>
              <a:gd name="connsiteX0" fmla="*/ 0 w 974135"/>
              <a:gd name="connsiteY0" fmla="*/ 240077 h 240077"/>
              <a:gd name="connsiteX1" fmla="*/ 55140 w 974135"/>
              <a:gd name="connsiteY1" fmla="*/ 106822 h 240077"/>
              <a:gd name="connsiteX2" fmla="*/ 183799 w 974135"/>
              <a:gd name="connsiteY2" fmla="*/ 88443 h 240077"/>
              <a:gd name="connsiteX3" fmla="*/ 294078 w 974135"/>
              <a:gd name="connsiteY3" fmla="*/ 1138 h 240077"/>
              <a:gd name="connsiteX4" fmla="*/ 487067 w 974135"/>
              <a:gd name="connsiteY4" fmla="*/ 79253 h 240077"/>
              <a:gd name="connsiteX5" fmla="*/ 629512 w 974135"/>
              <a:gd name="connsiteY5" fmla="*/ 51683 h 240077"/>
              <a:gd name="connsiteX6" fmla="*/ 767361 w 974135"/>
              <a:gd name="connsiteY6" fmla="*/ 129797 h 240077"/>
              <a:gd name="connsiteX7" fmla="*/ 856456 w 974135"/>
              <a:gd name="connsiteY7" fmla="*/ 155816 h 240077"/>
              <a:gd name="connsiteX8" fmla="*/ 974135 w 974135"/>
              <a:gd name="connsiteY8" fmla="*/ 207912 h 240077"/>
              <a:gd name="connsiteX9" fmla="*/ 0 w 974135"/>
              <a:gd name="connsiteY9" fmla="*/ 240077 h 240077"/>
              <a:gd name="connsiteX0" fmla="*/ 0 w 974135"/>
              <a:gd name="connsiteY0" fmla="*/ 240077 h 240077"/>
              <a:gd name="connsiteX1" fmla="*/ 55140 w 974135"/>
              <a:gd name="connsiteY1" fmla="*/ 106822 h 240077"/>
              <a:gd name="connsiteX2" fmla="*/ 183799 w 974135"/>
              <a:gd name="connsiteY2" fmla="*/ 88443 h 240077"/>
              <a:gd name="connsiteX3" fmla="*/ 294078 w 974135"/>
              <a:gd name="connsiteY3" fmla="*/ 1138 h 240077"/>
              <a:gd name="connsiteX4" fmla="*/ 487067 w 974135"/>
              <a:gd name="connsiteY4" fmla="*/ 79253 h 240077"/>
              <a:gd name="connsiteX5" fmla="*/ 629512 w 974135"/>
              <a:gd name="connsiteY5" fmla="*/ 51683 h 240077"/>
              <a:gd name="connsiteX6" fmla="*/ 767361 w 974135"/>
              <a:gd name="connsiteY6" fmla="*/ 129797 h 240077"/>
              <a:gd name="connsiteX7" fmla="*/ 856456 w 974135"/>
              <a:gd name="connsiteY7" fmla="*/ 155816 h 240077"/>
              <a:gd name="connsiteX8" fmla="*/ 974135 w 974135"/>
              <a:gd name="connsiteY8" fmla="*/ 207912 h 240077"/>
              <a:gd name="connsiteX9" fmla="*/ 0 w 974135"/>
              <a:gd name="connsiteY9" fmla="*/ 240077 h 240077"/>
              <a:gd name="connsiteX0" fmla="*/ 0 w 974135"/>
              <a:gd name="connsiteY0" fmla="*/ 240532 h 240532"/>
              <a:gd name="connsiteX1" fmla="*/ 55140 w 974135"/>
              <a:gd name="connsiteY1" fmla="*/ 107277 h 240532"/>
              <a:gd name="connsiteX2" fmla="*/ 183799 w 974135"/>
              <a:gd name="connsiteY2" fmla="*/ 88898 h 240532"/>
              <a:gd name="connsiteX3" fmla="*/ 294078 w 974135"/>
              <a:gd name="connsiteY3" fmla="*/ 1593 h 240532"/>
              <a:gd name="connsiteX4" fmla="*/ 487067 w 974135"/>
              <a:gd name="connsiteY4" fmla="*/ 79708 h 240532"/>
              <a:gd name="connsiteX5" fmla="*/ 629512 w 974135"/>
              <a:gd name="connsiteY5" fmla="*/ 52138 h 240532"/>
              <a:gd name="connsiteX6" fmla="*/ 767361 w 974135"/>
              <a:gd name="connsiteY6" fmla="*/ 130252 h 240532"/>
              <a:gd name="connsiteX7" fmla="*/ 856456 w 974135"/>
              <a:gd name="connsiteY7" fmla="*/ 156271 h 240532"/>
              <a:gd name="connsiteX8" fmla="*/ 974135 w 974135"/>
              <a:gd name="connsiteY8" fmla="*/ 208367 h 240532"/>
              <a:gd name="connsiteX9" fmla="*/ 0 w 974135"/>
              <a:gd name="connsiteY9" fmla="*/ 240532 h 240532"/>
              <a:gd name="connsiteX0" fmla="*/ 0 w 974135"/>
              <a:gd name="connsiteY0" fmla="*/ 240532 h 240532"/>
              <a:gd name="connsiteX1" fmla="*/ 55140 w 974135"/>
              <a:gd name="connsiteY1" fmla="*/ 107277 h 240532"/>
              <a:gd name="connsiteX2" fmla="*/ 183799 w 974135"/>
              <a:gd name="connsiteY2" fmla="*/ 88898 h 240532"/>
              <a:gd name="connsiteX3" fmla="*/ 294078 w 974135"/>
              <a:gd name="connsiteY3" fmla="*/ 1593 h 240532"/>
              <a:gd name="connsiteX4" fmla="*/ 487067 w 974135"/>
              <a:gd name="connsiteY4" fmla="*/ 79708 h 240532"/>
              <a:gd name="connsiteX5" fmla="*/ 629512 w 974135"/>
              <a:gd name="connsiteY5" fmla="*/ 52138 h 240532"/>
              <a:gd name="connsiteX6" fmla="*/ 767361 w 974135"/>
              <a:gd name="connsiteY6" fmla="*/ 130252 h 240532"/>
              <a:gd name="connsiteX7" fmla="*/ 856456 w 974135"/>
              <a:gd name="connsiteY7" fmla="*/ 156271 h 240532"/>
              <a:gd name="connsiteX8" fmla="*/ 974135 w 974135"/>
              <a:gd name="connsiteY8" fmla="*/ 208367 h 240532"/>
              <a:gd name="connsiteX9" fmla="*/ 0 w 974135"/>
              <a:gd name="connsiteY9" fmla="*/ 240532 h 240532"/>
              <a:gd name="connsiteX0" fmla="*/ 0 w 974135"/>
              <a:gd name="connsiteY0" fmla="*/ 243274 h 243274"/>
              <a:gd name="connsiteX1" fmla="*/ 55140 w 974135"/>
              <a:gd name="connsiteY1" fmla="*/ 110019 h 243274"/>
              <a:gd name="connsiteX2" fmla="*/ 183799 w 974135"/>
              <a:gd name="connsiteY2" fmla="*/ 91640 h 243274"/>
              <a:gd name="connsiteX3" fmla="*/ 322127 w 974135"/>
              <a:gd name="connsiteY3" fmla="*/ 1530 h 243274"/>
              <a:gd name="connsiteX4" fmla="*/ 487067 w 974135"/>
              <a:gd name="connsiteY4" fmla="*/ 82450 h 243274"/>
              <a:gd name="connsiteX5" fmla="*/ 629512 w 974135"/>
              <a:gd name="connsiteY5" fmla="*/ 54880 h 243274"/>
              <a:gd name="connsiteX6" fmla="*/ 767361 w 974135"/>
              <a:gd name="connsiteY6" fmla="*/ 132994 h 243274"/>
              <a:gd name="connsiteX7" fmla="*/ 856456 w 974135"/>
              <a:gd name="connsiteY7" fmla="*/ 159013 h 243274"/>
              <a:gd name="connsiteX8" fmla="*/ 974135 w 974135"/>
              <a:gd name="connsiteY8" fmla="*/ 211109 h 243274"/>
              <a:gd name="connsiteX9" fmla="*/ 0 w 974135"/>
              <a:gd name="connsiteY9" fmla="*/ 243274 h 243274"/>
              <a:gd name="connsiteX0" fmla="*/ 0 w 974135"/>
              <a:gd name="connsiteY0" fmla="*/ 243274 h 243274"/>
              <a:gd name="connsiteX1" fmla="*/ 55140 w 974135"/>
              <a:gd name="connsiteY1" fmla="*/ 110019 h 243274"/>
              <a:gd name="connsiteX2" fmla="*/ 183799 w 974135"/>
              <a:gd name="connsiteY2" fmla="*/ 91640 h 243274"/>
              <a:gd name="connsiteX3" fmla="*/ 322127 w 974135"/>
              <a:gd name="connsiteY3" fmla="*/ 1530 h 243274"/>
              <a:gd name="connsiteX4" fmla="*/ 487067 w 974135"/>
              <a:gd name="connsiteY4" fmla="*/ 82450 h 243274"/>
              <a:gd name="connsiteX5" fmla="*/ 629512 w 974135"/>
              <a:gd name="connsiteY5" fmla="*/ 54880 h 243274"/>
              <a:gd name="connsiteX6" fmla="*/ 767361 w 974135"/>
              <a:gd name="connsiteY6" fmla="*/ 132994 h 243274"/>
              <a:gd name="connsiteX7" fmla="*/ 856456 w 974135"/>
              <a:gd name="connsiteY7" fmla="*/ 159013 h 243274"/>
              <a:gd name="connsiteX8" fmla="*/ 974135 w 974135"/>
              <a:gd name="connsiteY8" fmla="*/ 211109 h 243274"/>
              <a:gd name="connsiteX9" fmla="*/ 0 w 974135"/>
              <a:gd name="connsiteY9" fmla="*/ 243274 h 243274"/>
              <a:gd name="connsiteX0" fmla="*/ 0 w 974135"/>
              <a:gd name="connsiteY0" fmla="*/ 241830 h 241830"/>
              <a:gd name="connsiteX1" fmla="*/ 55140 w 974135"/>
              <a:gd name="connsiteY1" fmla="*/ 108575 h 241830"/>
              <a:gd name="connsiteX2" fmla="*/ 183799 w 974135"/>
              <a:gd name="connsiteY2" fmla="*/ 90196 h 241830"/>
              <a:gd name="connsiteX3" fmla="*/ 322127 w 974135"/>
              <a:gd name="connsiteY3" fmla="*/ 86 h 241830"/>
              <a:gd name="connsiteX4" fmla="*/ 487067 w 974135"/>
              <a:gd name="connsiteY4" fmla="*/ 81006 h 241830"/>
              <a:gd name="connsiteX5" fmla="*/ 629512 w 974135"/>
              <a:gd name="connsiteY5" fmla="*/ 53436 h 241830"/>
              <a:gd name="connsiteX6" fmla="*/ 767361 w 974135"/>
              <a:gd name="connsiteY6" fmla="*/ 131550 h 241830"/>
              <a:gd name="connsiteX7" fmla="*/ 856456 w 974135"/>
              <a:gd name="connsiteY7" fmla="*/ 157569 h 241830"/>
              <a:gd name="connsiteX8" fmla="*/ 974135 w 974135"/>
              <a:gd name="connsiteY8" fmla="*/ 209665 h 241830"/>
              <a:gd name="connsiteX9" fmla="*/ 0 w 974135"/>
              <a:gd name="connsiteY9" fmla="*/ 241830 h 241830"/>
              <a:gd name="connsiteX0" fmla="*/ 0 w 974135"/>
              <a:gd name="connsiteY0" fmla="*/ 241744 h 241744"/>
              <a:gd name="connsiteX1" fmla="*/ 55140 w 974135"/>
              <a:gd name="connsiteY1" fmla="*/ 108489 h 241744"/>
              <a:gd name="connsiteX2" fmla="*/ 183799 w 974135"/>
              <a:gd name="connsiteY2" fmla="*/ 90110 h 241744"/>
              <a:gd name="connsiteX3" fmla="*/ 322127 w 974135"/>
              <a:gd name="connsiteY3" fmla="*/ 0 h 241744"/>
              <a:gd name="connsiteX4" fmla="*/ 487067 w 974135"/>
              <a:gd name="connsiteY4" fmla="*/ 80920 h 241744"/>
              <a:gd name="connsiteX5" fmla="*/ 629512 w 974135"/>
              <a:gd name="connsiteY5" fmla="*/ 53350 h 241744"/>
              <a:gd name="connsiteX6" fmla="*/ 767361 w 974135"/>
              <a:gd name="connsiteY6" fmla="*/ 131464 h 241744"/>
              <a:gd name="connsiteX7" fmla="*/ 856456 w 974135"/>
              <a:gd name="connsiteY7" fmla="*/ 157483 h 241744"/>
              <a:gd name="connsiteX8" fmla="*/ 974135 w 974135"/>
              <a:gd name="connsiteY8" fmla="*/ 209579 h 241744"/>
              <a:gd name="connsiteX9" fmla="*/ 0 w 974135"/>
              <a:gd name="connsiteY9" fmla="*/ 241744 h 24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4135" h="241744">
                <a:moveTo>
                  <a:pt x="0" y="241744"/>
                </a:moveTo>
                <a:cubicBezTo>
                  <a:pt x="18380" y="197326"/>
                  <a:pt x="13785" y="139122"/>
                  <a:pt x="55140" y="108489"/>
                </a:cubicBezTo>
                <a:cubicBezTo>
                  <a:pt x="98026" y="74793"/>
                  <a:pt x="140913" y="96236"/>
                  <a:pt x="183799" y="90110"/>
                </a:cubicBezTo>
                <a:cubicBezTo>
                  <a:pt x="197584" y="51818"/>
                  <a:pt x="228197" y="11498"/>
                  <a:pt x="322127" y="0"/>
                </a:cubicBezTo>
                <a:cubicBezTo>
                  <a:pt x="434436" y="7658"/>
                  <a:pt x="433956" y="49272"/>
                  <a:pt x="487067" y="80920"/>
                </a:cubicBezTo>
                <a:cubicBezTo>
                  <a:pt x="537354" y="60510"/>
                  <a:pt x="568245" y="44160"/>
                  <a:pt x="629512" y="53350"/>
                </a:cubicBezTo>
                <a:cubicBezTo>
                  <a:pt x="712222" y="70198"/>
                  <a:pt x="721411" y="105426"/>
                  <a:pt x="767361" y="131464"/>
                </a:cubicBezTo>
                <a:cubicBezTo>
                  <a:pt x="797994" y="134527"/>
                  <a:pt x="825823" y="131446"/>
                  <a:pt x="856456" y="157483"/>
                </a:cubicBezTo>
                <a:cubicBezTo>
                  <a:pt x="913128" y="166673"/>
                  <a:pt x="935843" y="186604"/>
                  <a:pt x="974135" y="209579"/>
                </a:cubicBezTo>
                <a:lnTo>
                  <a:pt x="0" y="241744"/>
                </a:lnTo>
                <a:close/>
              </a:path>
            </a:pathLst>
          </a:custGeom>
          <a:solidFill>
            <a:srgbClr val="FBFC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3" name="任意多边形 49"/>
          <p:cNvSpPr/>
          <p:nvPr userDrawn="1"/>
        </p:nvSpPr>
        <p:spPr>
          <a:xfrm flipH="1">
            <a:off x="6145213" y="3913188"/>
            <a:ext cx="622300" cy="153987"/>
          </a:xfrm>
          <a:custGeom>
            <a:avLst/>
            <a:gdLst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9260 w 974135"/>
              <a:gd name="connsiteY7" fmla="*/ 137849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38939 h 238939"/>
              <a:gd name="connsiteX1" fmla="*/ 55140 w 974135"/>
              <a:gd name="connsiteY1" fmla="*/ 105684 h 238939"/>
              <a:gd name="connsiteX2" fmla="*/ 183799 w 974135"/>
              <a:gd name="connsiteY2" fmla="*/ 87305 h 238939"/>
              <a:gd name="connsiteX3" fmla="*/ 294078 w 974135"/>
              <a:gd name="connsiteY3" fmla="*/ 0 h 238939"/>
              <a:gd name="connsiteX4" fmla="*/ 487067 w 974135"/>
              <a:gd name="connsiteY4" fmla="*/ 78115 h 238939"/>
              <a:gd name="connsiteX5" fmla="*/ 629512 w 974135"/>
              <a:gd name="connsiteY5" fmla="*/ 50545 h 238939"/>
              <a:gd name="connsiteX6" fmla="*/ 767361 w 974135"/>
              <a:gd name="connsiteY6" fmla="*/ 128659 h 238939"/>
              <a:gd name="connsiteX7" fmla="*/ 856456 w 974135"/>
              <a:gd name="connsiteY7" fmla="*/ 154678 h 238939"/>
              <a:gd name="connsiteX8" fmla="*/ 974135 w 974135"/>
              <a:gd name="connsiteY8" fmla="*/ 206774 h 238939"/>
              <a:gd name="connsiteX9" fmla="*/ 0 w 974135"/>
              <a:gd name="connsiteY9" fmla="*/ 238939 h 238939"/>
              <a:gd name="connsiteX0" fmla="*/ 0 w 974135"/>
              <a:gd name="connsiteY0" fmla="*/ 240415 h 240415"/>
              <a:gd name="connsiteX1" fmla="*/ 55140 w 974135"/>
              <a:gd name="connsiteY1" fmla="*/ 107160 h 240415"/>
              <a:gd name="connsiteX2" fmla="*/ 183799 w 974135"/>
              <a:gd name="connsiteY2" fmla="*/ 88781 h 240415"/>
              <a:gd name="connsiteX3" fmla="*/ 294078 w 974135"/>
              <a:gd name="connsiteY3" fmla="*/ 1476 h 240415"/>
              <a:gd name="connsiteX4" fmla="*/ 487067 w 974135"/>
              <a:gd name="connsiteY4" fmla="*/ 79591 h 240415"/>
              <a:gd name="connsiteX5" fmla="*/ 629512 w 974135"/>
              <a:gd name="connsiteY5" fmla="*/ 52021 h 240415"/>
              <a:gd name="connsiteX6" fmla="*/ 767361 w 974135"/>
              <a:gd name="connsiteY6" fmla="*/ 130135 h 240415"/>
              <a:gd name="connsiteX7" fmla="*/ 856456 w 974135"/>
              <a:gd name="connsiteY7" fmla="*/ 156154 h 240415"/>
              <a:gd name="connsiteX8" fmla="*/ 974135 w 974135"/>
              <a:gd name="connsiteY8" fmla="*/ 208250 h 240415"/>
              <a:gd name="connsiteX9" fmla="*/ 0 w 974135"/>
              <a:gd name="connsiteY9" fmla="*/ 240415 h 240415"/>
              <a:gd name="connsiteX0" fmla="*/ 0 w 974135"/>
              <a:gd name="connsiteY0" fmla="*/ 240077 h 240077"/>
              <a:gd name="connsiteX1" fmla="*/ 55140 w 974135"/>
              <a:gd name="connsiteY1" fmla="*/ 106822 h 240077"/>
              <a:gd name="connsiteX2" fmla="*/ 183799 w 974135"/>
              <a:gd name="connsiteY2" fmla="*/ 88443 h 240077"/>
              <a:gd name="connsiteX3" fmla="*/ 294078 w 974135"/>
              <a:gd name="connsiteY3" fmla="*/ 1138 h 240077"/>
              <a:gd name="connsiteX4" fmla="*/ 487067 w 974135"/>
              <a:gd name="connsiteY4" fmla="*/ 79253 h 240077"/>
              <a:gd name="connsiteX5" fmla="*/ 629512 w 974135"/>
              <a:gd name="connsiteY5" fmla="*/ 51683 h 240077"/>
              <a:gd name="connsiteX6" fmla="*/ 767361 w 974135"/>
              <a:gd name="connsiteY6" fmla="*/ 129797 h 240077"/>
              <a:gd name="connsiteX7" fmla="*/ 856456 w 974135"/>
              <a:gd name="connsiteY7" fmla="*/ 155816 h 240077"/>
              <a:gd name="connsiteX8" fmla="*/ 974135 w 974135"/>
              <a:gd name="connsiteY8" fmla="*/ 207912 h 240077"/>
              <a:gd name="connsiteX9" fmla="*/ 0 w 974135"/>
              <a:gd name="connsiteY9" fmla="*/ 240077 h 240077"/>
              <a:gd name="connsiteX0" fmla="*/ 0 w 974135"/>
              <a:gd name="connsiteY0" fmla="*/ 240077 h 240077"/>
              <a:gd name="connsiteX1" fmla="*/ 55140 w 974135"/>
              <a:gd name="connsiteY1" fmla="*/ 106822 h 240077"/>
              <a:gd name="connsiteX2" fmla="*/ 183799 w 974135"/>
              <a:gd name="connsiteY2" fmla="*/ 88443 h 240077"/>
              <a:gd name="connsiteX3" fmla="*/ 294078 w 974135"/>
              <a:gd name="connsiteY3" fmla="*/ 1138 h 240077"/>
              <a:gd name="connsiteX4" fmla="*/ 487067 w 974135"/>
              <a:gd name="connsiteY4" fmla="*/ 79253 h 240077"/>
              <a:gd name="connsiteX5" fmla="*/ 629512 w 974135"/>
              <a:gd name="connsiteY5" fmla="*/ 51683 h 240077"/>
              <a:gd name="connsiteX6" fmla="*/ 767361 w 974135"/>
              <a:gd name="connsiteY6" fmla="*/ 129797 h 240077"/>
              <a:gd name="connsiteX7" fmla="*/ 856456 w 974135"/>
              <a:gd name="connsiteY7" fmla="*/ 155816 h 240077"/>
              <a:gd name="connsiteX8" fmla="*/ 974135 w 974135"/>
              <a:gd name="connsiteY8" fmla="*/ 207912 h 240077"/>
              <a:gd name="connsiteX9" fmla="*/ 0 w 974135"/>
              <a:gd name="connsiteY9" fmla="*/ 240077 h 240077"/>
              <a:gd name="connsiteX0" fmla="*/ 0 w 974135"/>
              <a:gd name="connsiteY0" fmla="*/ 240532 h 240532"/>
              <a:gd name="connsiteX1" fmla="*/ 55140 w 974135"/>
              <a:gd name="connsiteY1" fmla="*/ 107277 h 240532"/>
              <a:gd name="connsiteX2" fmla="*/ 183799 w 974135"/>
              <a:gd name="connsiteY2" fmla="*/ 88898 h 240532"/>
              <a:gd name="connsiteX3" fmla="*/ 294078 w 974135"/>
              <a:gd name="connsiteY3" fmla="*/ 1593 h 240532"/>
              <a:gd name="connsiteX4" fmla="*/ 487067 w 974135"/>
              <a:gd name="connsiteY4" fmla="*/ 79708 h 240532"/>
              <a:gd name="connsiteX5" fmla="*/ 629512 w 974135"/>
              <a:gd name="connsiteY5" fmla="*/ 52138 h 240532"/>
              <a:gd name="connsiteX6" fmla="*/ 767361 w 974135"/>
              <a:gd name="connsiteY6" fmla="*/ 130252 h 240532"/>
              <a:gd name="connsiteX7" fmla="*/ 856456 w 974135"/>
              <a:gd name="connsiteY7" fmla="*/ 156271 h 240532"/>
              <a:gd name="connsiteX8" fmla="*/ 974135 w 974135"/>
              <a:gd name="connsiteY8" fmla="*/ 208367 h 240532"/>
              <a:gd name="connsiteX9" fmla="*/ 0 w 974135"/>
              <a:gd name="connsiteY9" fmla="*/ 240532 h 240532"/>
              <a:gd name="connsiteX0" fmla="*/ 0 w 974135"/>
              <a:gd name="connsiteY0" fmla="*/ 240532 h 240532"/>
              <a:gd name="connsiteX1" fmla="*/ 55140 w 974135"/>
              <a:gd name="connsiteY1" fmla="*/ 107277 h 240532"/>
              <a:gd name="connsiteX2" fmla="*/ 183799 w 974135"/>
              <a:gd name="connsiteY2" fmla="*/ 88898 h 240532"/>
              <a:gd name="connsiteX3" fmla="*/ 294078 w 974135"/>
              <a:gd name="connsiteY3" fmla="*/ 1593 h 240532"/>
              <a:gd name="connsiteX4" fmla="*/ 487067 w 974135"/>
              <a:gd name="connsiteY4" fmla="*/ 79708 h 240532"/>
              <a:gd name="connsiteX5" fmla="*/ 629512 w 974135"/>
              <a:gd name="connsiteY5" fmla="*/ 52138 h 240532"/>
              <a:gd name="connsiteX6" fmla="*/ 767361 w 974135"/>
              <a:gd name="connsiteY6" fmla="*/ 130252 h 240532"/>
              <a:gd name="connsiteX7" fmla="*/ 856456 w 974135"/>
              <a:gd name="connsiteY7" fmla="*/ 156271 h 240532"/>
              <a:gd name="connsiteX8" fmla="*/ 974135 w 974135"/>
              <a:gd name="connsiteY8" fmla="*/ 208367 h 240532"/>
              <a:gd name="connsiteX9" fmla="*/ 0 w 974135"/>
              <a:gd name="connsiteY9" fmla="*/ 240532 h 240532"/>
              <a:gd name="connsiteX0" fmla="*/ 0 w 974135"/>
              <a:gd name="connsiteY0" fmla="*/ 243274 h 243274"/>
              <a:gd name="connsiteX1" fmla="*/ 55140 w 974135"/>
              <a:gd name="connsiteY1" fmla="*/ 110019 h 243274"/>
              <a:gd name="connsiteX2" fmla="*/ 183799 w 974135"/>
              <a:gd name="connsiteY2" fmla="*/ 91640 h 243274"/>
              <a:gd name="connsiteX3" fmla="*/ 322127 w 974135"/>
              <a:gd name="connsiteY3" fmla="*/ 1530 h 243274"/>
              <a:gd name="connsiteX4" fmla="*/ 487067 w 974135"/>
              <a:gd name="connsiteY4" fmla="*/ 82450 h 243274"/>
              <a:gd name="connsiteX5" fmla="*/ 629512 w 974135"/>
              <a:gd name="connsiteY5" fmla="*/ 54880 h 243274"/>
              <a:gd name="connsiteX6" fmla="*/ 767361 w 974135"/>
              <a:gd name="connsiteY6" fmla="*/ 132994 h 243274"/>
              <a:gd name="connsiteX7" fmla="*/ 856456 w 974135"/>
              <a:gd name="connsiteY7" fmla="*/ 159013 h 243274"/>
              <a:gd name="connsiteX8" fmla="*/ 974135 w 974135"/>
              <a:gd name="connsiteY8" fmla="*/ 211109 h 243274"/>
              <a:gd name="connsiteX9" fmla="*/ 0 w 974135"/>
              <a:gd name="connsiteY9" fmla="*/ 243274 h 243274"/>
              <a:gd name="connsiteX0" fmla="*/ 0 w 974135"/>
              <a:gd name="connsiteY0" fmla="*/ 243274 h 243274"/>
              <a:gd name="connsiteX1" fmla="*/ 55140 w 974135"/>
              <a:gd name="connsiteY1" fmla="*/ 110019 h 243274"/>
              <a:gd name="connsiteX2" fmla="*/ 183799 w 974135"/>
              <a:gd name="connsiteY2" fmla="*/ 91640 h 243274"/>
              <a:gd name="connsiteX3" fmla="*/ 322127 w 974135"/>
              <a:gd name="connsiteY3" fmla="*/ 1530 h 243274"/>
              <a:gd name="connsiteX4" fmla="*/ 487067 w 974135"/>
              <a:gd name="connsiteY4" fmla="*/ 82450 h 243274"/>
              <a:gd name="connsiteX5" fmla="*/ 629512 w 974135"/>
              <a:gd name="connsiteY5" fmla="*/ 54880 h 243274"/>
              <a:gd name="connsiteX6" fmla="*/ 767361 w 974135"/>
              <a:gd name="connsiteY6" fmla="*/ 132994 h 243274"/>
              <a:gd name="connsiteX7" fmla="*/ 856456 w 974135"/>
              <a:gd name="connsiteY7" fmla="*/ 159013 h 243274"/>
              <a:gd name="connsiteX8" fmla="*/ 974135 w 974135"/>
              <a:gd name="connsiteY8" fmla="*/ 211109 h 243274"/>
              <a:gd name="connsiteX9" fmla="*/ 0 w 974135"/>
              <a:gd name="connsiteY9" fmla="*/ 243274 h 243274"/>
              <a:gd name="connsiteX0" fmla="*/ 0 w 974135"/>
              <a:gd name="connsiteY0" fmla="*/ 241830 h 241830"/>
              <a:gd name="connsiteX1" fmla="*/ 55140 w 974135"/>
              <a:gd name="connsiteY1" fmla="*/ 108575 h 241830"/>
              <a:gd name="connsiteX2" fmla="*/ 183799 w 974135"/>
              <a:gd name="connsiteY2" fmla="*/ 90196 h 241830"/>
              <a:gd name="connsiteX3" fmla="*/ 322127 w 974135"/>
              <a:gd name="connsiteY3" fmla="*/ 86 h 241830"/>
              <a:gd name="connsiteX4" fmla="*/ 487067 w 974135"/>
              <a:gd name="connsiteY4" fmla="*/ 81006 h 241830"/>
              <a:gd name="connsiteX5" fmla="*/ 629512 w 974135"/>
              <a:gd name="connsiteY5" fmla="*/ 53436 h 241830"/>
              <a:gd name="connsiteX6" fmla="*/ 767361 w 974135"/>
              <a:gd name="connsiteY6" fmla="*/ 131550 h 241830"/>
              <a:gd name="connsiteX7" fmla="*/ 856456 w 974135"/>
              <a:gd name="connsiteY7" fmla="*/ 157569 h 241830"/>
              <a:gd name="connsiteX8" fmla="*/ 974135 w 974135"/>
              <a:gd name="connsiteY8" fmla="*/ 209665 h 241830"/>
              <a:gd name="connsiteX9" fmla="*/ 0 w 974135"/>
              <a:gd name="connsiteY9" fmla="*/ 241830 h 241830"/>
              <a:gd name="connsiteX0" fmla="*/ 0 w 974135"/>
              <a:gd name="connsiteY0" fmla="*/ 241744 h 241744"/>
              <a:gd name="connsiteX1" fmla="*/ 55140 w 974135"/>
              <a:gd name="connsiteY1" fmla="*/ 108489 h 241744"/>
              <a:gd name="connsiteX2" fmla="*/ 183799 w 974135"/>
              <a:gd name="connsiteY2" fmla="*/ 90110 h 241744"/>
              <a:gd name="connsiteX3" fmla="*/ 322127 w 974135"/>
              <a:gd name="connsiteY3" fmla="*/ 0 h 241744"/>
              <a:gd name="connsiteX4" fmla="*/ 487067 w 974135"/>
              <a:gd name="connsiteY4" fmla="*/ 80920 h 241744"/>
              <a:gd name="connsiteX5" fmla="*/ 629512 w 974135"/>
              <a:gd name="connsiteY5" fmla="*/ 53350 h 241744"/>
              <a:gd name="connsiteX6" fmla="*/ 767361 w 974135"/>
              <a:gd name="connsiteY6" fmla="*/ 131464 h 241744"/>
              <a:gd name="connsiteX7" fmla="*/ 856456 w 974135"/>
              <a:gd name="connsiteY7" fmla="*/ 157483 h 241744"/>
              <a:gd name="connsiteX8" fmla="*/ 974135 w 974135"/>
              <a:gd name="connsiteY8" fmla="*/ 209579 h 241744"/>
              <a:gd name="connsiteX9" fmla="*/ 0 w 974135"/>
              <a:gd name="connsiteY9" fmla="*/ 241744 h 24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4135" h="241744">
                <a:moveTo>
                  <a:pt x="0" y="241744"/>
                </a:moveTo>
                <a:cubicBezTo>
                  <a:pt x="18380" y="197326"/>
                  <a:pt x="13785" y="139122"/>
                  <a:pt x="55140" y="108489"/>
                </a:cubicBezTo>
                <a:cubicBezTo>
                  <a:pt x="98026" y="74793"/>
                  <a:pt x="140913" y="96236"/>
                  <a:pt x="183799" y="90110"/>
                </a:cubicBezTo>
                <a:cubicBezTo>
                  <a:pt x="197584" y="51818"/>
                  <a:pt x="228197" y="11498"/>
                  <a:pt x="322127" y="0"/>
                </a:cubicBezTo>
                <a:cubicBezTo>
                  <a:pt x="434436" y="7658"/>
                  <a:pt x="433956" y="49272"/>
                  <a:pt x="487067" y="80920"/>
                </a:cubicBezTo>
                <a:cubicBezTo>
                  <a:pt x="537354" y="60510"/>
                  <a:pt x="568245" y="44160"/>
                  <a:pt x="629512" y="53350"/>
                </a:cubicBezTo>
                <a:cubicBezTo>
                  <a:pt x="712222" y="70198"/>
                  <a:pt x="721411" y="105426"/>
                  <a:pt x="767361" y="131464"/>
                </a:cubicBezTo>
                <a:cubicBezTo>
                  <a:pt x="797994" y="134527"/>
                  <a:pt x="825823" y="131446"/>
                  <a:pt x="856456" y="157483"/>
                </a:cubicBezTo>
                <a:cubicBezTo>
                  <a:pt x="913128" y="166673"/>
                  <a:pt x="935843" y="186604"/>
                  <a:pt x="974135" y="209579"/>
                </a:cubicBezTo>
                <a:lnTo>
                  <a:pt x="0" y="241744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4" name="矩形 43"/>
          <p:cNvSpPr/>
          <p:nvPr userDrawn="1"/>
        </p:nvSpPr>
        <p:spPr>
          <a:xfrm>
            <a:off x="3694113" y="0"/>
            <a:ext cx="1971675" cy="215900"/>
          </a:xfrm>
          <a:prstGeom prst="rect">
            <a:avLst/>
          </a:prstGeom>
          <a:solidFill>
            <a:srgbClr val="5FA2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223" name="KSO_BC1"/>
          <p:cNvSpPr>
            <a:spLocks noGrp="1"/>
          </p:cNvSpPr>
          <p:nvPr>
            <p:ph type="subTitle" idx="1"/>
          </p:nvPr>
        </p:nvSpPr>
        <p:spPr>
          <a:xfrm>
            <a:off x="971550" y="2124075"/>
            <a:ext cx="6943725" cy="581025"/>
          </a:xfrm>
        </p:spPr>
        <p:txBody>
          <a:bodyPr/>
          <a:lstStyle>
            <a:lvl1pPr marL="0" indent="0" algn="ctr">
              <a:buFont typeface="Wingdings 3" charset="2"/>
              <a:buNone/>
              <a:defRPr sz="1800">
                <a:solidFill>
                  <a:schemeClr val="folHlink"/>
                </a:solidFill>
              </a:defRPr>
            </a:lvl1pPr>
          </a:lstStyle>
          <a:p>
            <a:pPr lvl="0"/>
            <a:r>
              <a:rPr lang="zh-CN" altLang="en-US" noProof="0" dirty="0"/>
              <a:t>单击此处编辑母版副标题样式</a:t>
            </a:r>
          </a:p>
        </p:txBody>
      </p:sp>
      <p:sp>
        <p:nvSpPr>
          <p:cNvPr id="9224" name="KSO_BT1"/>
          <p:cNvSpPr>
            <a:spLocks noGrp="1"/>
          </p:cNvSpPr>
          <p:nvPr>
            <p:ph type="ctrTitle"/>
          </p:nvPr>
        </p:nvSpPr>
        <p:spPr>
          <a:xfrm>
            <a:off x="990600" y="1149350"/>
            <a:ext cx="6943725" cy="984250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zh-CN" altLang="en-US" noProof="0"/>
              <a:t>单击此处编辑母版标题样式</a:t>
            </a:r>
          </a:p>
        </p:txBody>
      </p:sp>
      <p:sp>
        <p:nvSpPr>
          <p:cNvPr id="45" name="KSO_FD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1DB053-08A7-4997-A13F-586EA40A903B}" type="datetimeFigureOut">
              <a:rPr lang="en-US" altLang="zh-CN"/>
              <a:pPr>
                <a:defRPr/>
              </a:pPr>
              <a:t>6/8/2017</a:t>
            </a:fld>
            <a:endParaRPr lang="en-US" altLang="zh-CN"/>
          </a:p>
        </p:txBody>
      </p:sp>
      <p:sp>
        <p:nvSpPr>
          <p:cNvPr id="46" name="KSO_FT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</a:t>
            </a:r>
            <a:endParaRPr lang="en-US" altLang="zh-CN"/>
          </a:p>
        </p:txBody>
      </p:sp>
      <p:sp>
        <p:nvSpPr>
          <p:cNvPr id="47" name="KSO_FN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CC0C67-96D7-4356-9E59-89CC9ED453E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4750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 orient="vert"/>
          </p:nvPr>
        </p:nvSpPr>
        <p:spPr>
          <a:xfrm>
            <a:off x="7628468" y="365125"/>
            <a:ext cx="886883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>
          <a:xfrm>
            <a:off x="1585382" y="365125"/>
            <a:ext cx="5949952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EC015B-3ED9-44CE-A7D4-526C5F11A7F8}" type="datetimeFigureOut">
              <a:rPr lang="en-US" altLang="zh-CN"/>
              <a:pPr>
                <a:defRPr/>
              </a:pPr>
              <a:t>6/8/2017</a:t>
            </a:fld>
            <a:endParaRPr lang="en-US" altLang="zh-CN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</a:t>
            </a:r>
            <a:endParaRPr lang="en-US" altLang="zh-CN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C76594-4AB8-4E16-9840-1A5A8B708A1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334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>
                <a:solidFill>
                  <a:schemeClr val="accent1"/>
                </a:solidFill>
              </a:defRPr>
            </a:lvl1pPr>
            <a:lvl2pPr>
              <a:defRPr sz="1600" b="0"/>
            </a:lvl2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28AC23-6B10-4F06-B87E-8576E188DF99}" type="datetimeFigureOut">
              <a:rPr lang="en-US" altLang="zh-CN"/>
              <a:pPr>
                <a:defRPr/>
              </a:pPr>
              <a:t>6/8/2017</a:t>
            </a:fld>
            <a:endParaRPr lang="en-US" altLang="zh-CN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</a:t>
            </a:r>
            <a:endParaRPr lang="en-US" altLang="zh-CN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5AA17B-9711-4424-8E64-41E2901FE75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92529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T1"/>
          <p:cNvSpPr>
            <a:spLocks noGrp="1"/>
          </p:cNvSpPr>
          <p:nvPr>
            <p:ph type="title"/>
          </p:nvPr>
        </p:nvSpPr>
        <p:spPr>
          <a:xfrm>
            <a:off x="1574007" y="2108201"/>
            <a:ext cx="5995988" cy="1235075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chemeClr val="accent1"/>
                </a:solidFill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ST2"/>
          <p:cNvSpPr>
            <a:spLocks noGrp="1"/>
          </p:cNvSpPr>
          <p:nvPr>
            <p:ph type="body" idx="1"/>
          </p:nvPr>
        </p:nvSpPr>
        <p:spPr>
          <a:xfrm>
            <a:off x="3038170" y="3400425"/>
            <a:ext cx="3067663" cy="357478"/>
          </a:xfrm>
          <a:prstGeom prst="roundRect">
            <a:avLst>
              <a:gd name="adj" fmla="val 50000"/>
            </a:avLst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031555-0748-4AE5-962B-609E820F0138}" type="datetimeFigureOut">
              <a:rPr lang="en-US" altLang="zh-CN"/>
              <a:pPr>
                <a:defRPr/>
              </a:pPr>
              <a:t>6/8/2017</a:t>
            </a:fld>
            <a:endParaRPr lang="en-US" altLang="zh-CN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</a:t>
            </a:r>
            <a:endParaRPr lang="en-US" altLang="zh-CN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C225E5-A244-4220-B98E-6F752ABB096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7394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sz="half" idx="1"/>
          </p:nvPr>
        </p:nvSpPr>
        <p:spPr>
          <a:xfrm>
            <a:off x="1049867" y="1244602"/>
            <a:ext cx="3810000" cy="4932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4" name="KSO_BC2"/>
          <p:cNvSpPr>
            <a:spLocks noGrp="1"/>
          </p:cNvSpPr>
          <p:nvPr>
            <p:ph sz="half" idx="2"/>
          </p:nvPr>
        </p:nvSpPr>
        <p:spPr>
          <a:xfrm>
            <a:off x="4889500" y="1244602"/>
            <a:ext cx="3820587" cy="4932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564F76-D9B6-417C-B64A-44232408F4FE}" type="datetimeFigureOut">
              <a:rPr lang="en-US" altLang="zh-CN"/>
              <a:pPr>
                <a:defRPr/>
              </a:pPr>
              <a:t>6/8/2017</a:t>
            </a:fld>
            <a:endParaRPr lang="en-US" altLang="zh-CN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</a:t>
            </a:r>
            <a:endParaRPr lang="en-US" altLang="zh-CN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6CC15C-4CAF-48F4-BCA3-8F319BAC376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40802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727199" y="118532"/>
            <a:ext cx="6984076" cy="71702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4577" y="1376362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KSO_BC1"/>
          <p:cNvSpPr>
            <a:spLocks noGrp="1"/>
          </p:cNvSpPr>
          <p:nvPr>
            <p:ph sz="half" idx="2"/>
          </p:nvPr>
        </p:nvSpPr>
        <p:spPr>
          <a:xfrm>
            <a:off x="824577" y="2200274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3885" y="1376362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KSO_BC2"/>
          <p:cNvSpPr>
            <a:spLocks noGrp="1"/>
          </p:cNvSpPr>
          <p:nvPr>
            <p:ph sz="quarter" idx="4"/>
          </p:nvPr>
        </p:nvSpPr>
        <p:spPr>
          <a:xfrm>
            <a:off x="4823885" y="2200274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7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B6022E-B0EE-4B80-BE57-4F42D0F741D7}" type="datetimeFigureOut">
              <a:rPr lang="en-US" altLang="zh-CN"/>
              <a:pPr>
                <a:defRPr/>
              </a:pPr>
              <a:t>6/8/2017</a:t>
            </a:fld>
            <a:endParaRPr lang="en-US" altLang="zh-CN"/>
          </a:p>
        </p:txBody>
      </p:sp>
      <p:sp>
        <p:nvSpPr>
          <p:cNvPr id="8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</a:t>
            </a:r>
            <a:endParaRPr lang="en-US" altLang="zh-CN"/>
          </a:p>
        </p:txBody>
      </p:sp>
      <p:sp>
        <p:nvSpPr>
          <p:cNvPr id="9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24DE2D-7777-4425-B4A7-B6B4AC79359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0904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BC8D23-3677-4430-BB92-B90FDABD5674}" type="datetimeFigureOut">
              <a:rPr lang="en-US" altLang="zh-CN"/>
              <a:pPr>
                <a:defRPr/>
              </a:pPr>
              <a:t>6/8/2017</a:t>
            </a:fld>
            <a:endParaRPr lang="en-US" altLang="zh-CN"/>
          </a:p>
        </p:txBody>
      </p:sp>
      <p:sp>
        <p:nvSpPr>
          <p:cNvPr id="4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</a:t>
            </a:r>
            <a:endParaRPr lang="en-US" altLang="zh-CN"/>
          </a:p>
        </p:txBody>
      </p:sp>
      <p:sp>
        <p:nvSpPr>
          <p:cNvPr id="5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D018BB-79DA-4F01-B2BD-3AAD8E3C940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09889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858443" y="533402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>
          <a:xfrm>
            <a:off x="4115992" y="1063630"/>
            <a:ext cx="4629150" cy="4873625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858443" y="2133602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346BD9-AD8F-4787-B87B-E27AC62B8BE5}" type="datetimeFigureOut">
              <a:rPr lang="en-US" altLang="zh-CN"/>
              <a:pPr>
                <a:defRPr/>
              </a:pPr>
              <a:t>6/8/2017</a:t>
            </a:fld>
            <a:endParaRPr lang="en-US" altLang="zh-CN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</a:t>
            </a:r>
            <a:endParaRPr lang="en-US" altLang="zh-CN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4DC9D6-5099-4713-91A7-0882252298B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11834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934644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 noChangeAspect="1"/>
          </p:cNvSpPr>
          <p:nvPr>
            <p:ph type="pic" idx="1"/>
          </p:nvPr>
        </p:nvSpPr>
        <p:spPr>
          <a:xfrm>
            <a:off x="4082125" y="987428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altLang="en-US" noProof="0" dirty="0"/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934644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8A758E-9948-4DF4-AF0F-0503AD7FC1A9}" type="datetimeFigureOut">
              <a:rPr lang="en-US" altLang="zh-CN"/>
              <a:pPr>
                <a:defRPr/>
              </a:pPr>
              <a:t>6/8/2017</a:t>
            </a:fld>
            <a:endParaRPr lang="en-US" altLang="zh-CN"/>
          </a:p>
        </p:txBody>
      </p:sp>
      <p:sp>
        <p:nvSpPr>
          <p:cNvPr id="6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</a:t>
            </a:r>
            <a:endParaRPr lang="en-US" altLang="zh-CN"/>
          </a:p>
        </p:txBody>
      </p:sp>
      <p:sp>
        <p:nvSpPr>
          <p:cNvPr id="7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D16EFE-507E-4A62-8647-2A7CE039F6D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7637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4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9D38F5-39DB-4F5D-BE60-988CB22C5CA0}" type="datetimeFigureOut">
              <a:rPr lang="en-US" altLang="zh-CN"/>
              <a:pPr>
                <a:defRPr/>
              </a:pPr>
              <a:t>6/8/2017</a:t>
            </a:fld>
            <a:endParaRPr lang="en-US" altLang="zh-CN"/>
          </a:p>
        </p:txBody>
      </p:sp>
      <p:sp>
        <p:nvSpPr>
          <p:cNvPr id="5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</a:t>
            </a:r>
            <a:endParaRPr lang="en-US" altLang="zh-CN"/>
          </a:p>
        </p:txBody>
      </p:sp>
      <p:sp>
        <p:nvSpPr>
          <p:cNvPr id="6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C9CA91-FBD1-4DA7-8EB8-6ED9160855C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41041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0" y="0"/>
            <a:ext cx="9144000" cy="6543675"/>
          </a:xfrm>
          <a:prstGeom prst="rect">
            <a:avLst/>
          </a:prstGeom>
          <a:solidFill>
            <a:srgbClr val="E0E2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0" y="6543675"/>
            <a:ext cx="9144000" cy="314325"/>
          </a:xfrm>
          <a:prstGeom prst="rect">
            <a:avLst/>
          </a:prstGeom>
          <a:solidFill>
            <a:srgbClr val="5FA2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KSO_FD"/>
          <p:cNvSpPr>
            <a:spLocks noGrp="1"/>
          </p:cNvSpPr>
          <p:nvPr>
            <p:ph type="dt" sz="half" idx="2"/>
          </p:nvPr>
        </p:nvSpPr>
        <p:spPr>
          <a:xfrm>
            <a:off x="628650" y="6451600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bg1"/>
                </a:solidFill>
                <a:latin typeface="Calibri" charset="0"/>
                <a:ea typeface="幼圆" charset="0"/>
              </a:defRPr>
            </a:lvl1pPr>
          </a:lstStyle>
          <a:p>
            <a:pPr>
              <a:defRPr/>
            </a:pPr>
            <a:fld id="{E234A7E1-8110-4FEE-9726-07F8B09C4EAE}" type="datetimeFigureOut">
              <a:rPr lang="en-US" altLang="zh-CN"/>
              <a:pPr>
                <a:defRPr/>
              </a:pPr>
              <a:t>6/8/2017</a:t>
            </a:fld>
            <a:endParaRPr lang="en-US" altLang="zh-CN"/>
          </a:p>
        </p:txBody>
      </p:sp>
      <p:sp>
        <p:nvSpPr>
          <p:cNvPr id="5" name="KSO_FT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chemeClr val="bg1"/>
                </a:solidFill>
                <a:latin typeface="Calibri" charset="0"/>
                <a:ea typeface="幼圆" charset="0"/>
              </a:defRPr>
            </a:lvl1pPr>
          </a:lstStyle>
          <a:p>
            <a:pPr>
              <a:defRPr/>
            </a:pPr>
            <a:r>
              <a:rPr lang="zh-CN" altLang="en-US"/>
              <a:t></a:t>
            </a:r>
            <a:endParaRPr lang="en-US" altLang="zh-CN"/>
          </a:p>
        </p:txBody>
      </p:sp>
      <p:sp>
        <p:nvSpPr>
          <p:cNvPr id="6" name="KSO_FN"/>
          <p:cNvSpPr>
            <a:spLocks noGrp="1"/>
          </p:cNvSpPr>
          <p:nvPr>
            <p:ph type="sldNum" sz="quarter" idx="4"/>
          </p:nvPr>
        </p:nvSpPr>
        <p:spPr>
          <a:xfrm>
            <a:off x="6457950" y="6451600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bg1"/>
                </a:solidFill>
                <a:latin typeface="Calibri" charset="0"/>
                <a:ea typeface="幼圆" charset="0"/>
              </a:defRPr>
            </a:lvl1pPr>
          </a:lstStyle>
          <a:p>
            <a:pPr>
              <a:defRPr/>
            </a:pPr>
            <a:fld id="{DE19C408-A518-4B94-97E1-11CD5442C20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1" name="KSO_BC1"/>
          <p:cNvSpPr>
            <a:spLocks noGrp="1"/>
          </p:cNvSpPr>
          <p:nvPr>
            <p:ph type="body" idx="1"/>
          </p:nvPr>
        </p:nvSpPr>
        <p:spPr bwMode="auto">
          <a:xfrm>
            <a:off x="371475" y="1120775"/>
            <a:ext cx="8435975" cy="5313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1032" name="KSO_BT1"/>
          <p:cNvSpPr>
            <a:spLocks noGrp="1"/>
          </p:cNvSpPr>
          <p:nvPr>
            <p:ph type="title"/>
          </p:nvPr>
        </p:nvSpPr>
        <p:spPr bwMode="auto">
          <a:xfrm>
            <a:off x="371475" y="182563"/>
            <a:ext cx="8435975" cy="72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27" r:id="rId1"/>
    <p:sldLayoutId id="2147484718" r:id="rId2"/>
    <p:sldLayoutId id="2147484719" r:id="rId3"/>
    <p:sldLayoutId id="2147484720" r:id="rId4"/>
    <p:sldLayoutId id="2147484721" r:id="rId5"/>
    <p:sldLayoutId id="2147484722" r:id="rId6"/>
    <p:sldLayoutId id="2147484723" r:id="rId7"/>
    <p:sldLayoutId id="2147484724" r:id="rId8"/>
    <p:sldLayoutId id="2147484725" r:id="rId9"/>
    <p:sldLayoutId id="2147484726" r:id="rId10"/>
  </p:sldLayoutIdLst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 kern="1200">
          <a:solidFill>
            <a:srgbClr val="477A61"/>
          </a:solidFill>
          <a:latin typeface="+mj-ea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477A61"/>
          </a:solidFill>
          <a:latin typeface="微软雅黑" charset="-122"/>
          <a:ea typeface="微软雅黑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477A61"/>
          </a:solidFill>
          <a:latin typeface="微软雅黑" charset="-122"/>
          <a:ea typeface="微软雅黑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477A61"/>
          </a:solidFill>
          <a:latin typeface="微软雅黑" charset="-122"/>
          <a:ea typeface="微软雅黑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477A61"/>
          </a:solidFill>
          <a:latin typeface="微软雅黑" charset="-122"/>
          <a:ea typeface="微软雅黑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477A61"/>
          </a:solidFill>
          <a:latin typeface="微软雅黑" charset="-122"/>
          <a:ea typeface="微软雅黑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477A61"/>
          </a:solidFill>
          <a:latin typeface="微软雅黑" charset="-122"/>
          <a:ea typeface="微软雅黑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477A61"/>
          </a:solidFill>
          <a:latin typeface="微软雅黑" charset="-122"/>
          <a:ea typeface="微软雅黑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477A61"/>
          </a:solidFill>
          <a:latin typeface="微软雅黑" charset="-122"/>
          <a:ea typeface="微软雅黑" charset="-122"/>
        </a:defRPr>
      </a:lvl9pPr>
    </p:titleStyle>
    <p:bodyStyle>
      <a:lvl1pPr marL="361950" indent="-361950" algn="just" defTabSz="685800" rtl="0" eaLnBrk="0" fontAlgn="base" hangingPunct="0">
        <a:lnSpc>
          <a:spcPct val="110000"/>
        </a:lnSpc>
        <a:spcBef>
          <a:spcPts val="1200"/>
        </a:spcBef>
        <a:spcAft>
          <a:spcPct val="0"/>
        </a:spcAft>
        <a:buClr>
          <a:schemeClr val="accent1"/>
        </a:buClr>
        <a:buSzPct val="50000"/>
        <a:buFont typeface="Wingdings 3" panose="05040102010807070707" pitchFamily="18" charset="2"/>
        <a:buChar char="p"/>
        <a:defRPr lang="zh-CN" altLang="en-US" sz="2400" b="1" kern="1200" dirty="0">
          <a:solidFill>
            <a:schemeClr val="accent1"/>
          </a:solidFill>
          <a:latin typeface="+mn-ea"/>
          <a:ea typeface="+mn-ea"/>
          <a:cs typeface="+mn-cs"/>
        </a:defRPr>
      </a:lvl1pPr>
      <a:lvl2pPr marL="361950" indent="-361950" algn="just" defTabSz="685800" rtl="0" eaLnBrk="0" fontAlgn="base" hangingPunct="0">
        <a:lnSpc>
          <a:spcPct val="120000"/>
        </a:lnSpc>
        <a:spcBef>
          <a:spcPct val="0"/>
        </a:spcBef>
        <a:spcAft>
          <a:spcPts val="1200"/>
        </a:spcAft>
        <a:buClr>
          <a:srgbClr val="D2D49D"/>
        </a:buClr>
        <a:buFont typeface="幼圆" panose="02010509060101010101" pitchFamily="49" charset="-122"/>
        <a:buChar char=" "/>
        <a:defRPr sz="1600" kern="1200">
          <a:solidFill>
            <a:schemeClr val="tx1"/>
          </a:solidFill>
          <a:latin typeface="+mn-ea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4"/>
          <p:cNvSpPr>
            <a:spLocks noGrp="1"/>
          </p:cNvSpPr>
          <p:nvPr>
            <p:ph type="ctrTitle"/>
          </p:nvPr>
        </p:nvSpPr>
        <p:spPr>
          <a:xfrm>
            <a:off x="1250950" y="1339850"/>
            <a:ext cx="6943725" cy="984250"/>
          </a:xfrm>
        </p:spPr>
        <p:txBody>
          <a:bodyPr/>
          <a:lstStyle/>
          <a:p>
            <a:pPr eaLnBrk="1" hangingPunct="1"/>
            <a:r>
              <a:rPr lang="en-US" altLang="zh-CN" sz="4000" dirty="0">
                <a:latin typeface="Berlin Sans FB" panose="020E0602020502020306" pitchFamily="34" charset="0"/>
              </a:rPr>
              <a:t>Chef d</a:t>
            </a:r>
            <a:r>
              <a:rPr lang="fr-CA" altLang="zh-CN" sz="4000" dirty="0">
                <a:latin typeface="Berlin Sans FB" panose="020E0602020502020306" pitchFamily="34" charset="0"/>
              </a:rPr>
              <a:t>’</a:t>
            </a:r>
            <a:r>
              <a:rPr lang="en-US" altLang="zh-CN" sz="4000" dirty="0">
                <a:latin typeface="Berlin Sans FB" panose="020E0602020502020306" pitchFamily="34" charset="0"/>
              </a:rPr>
              <a:t>oeuvre couleur</a:t>
            </a:r>
            <a:endParaRPr lang="zh-CN" altLang="en-US" sz="4000" dirty="0">
              <a:latin typeface="Berlin Sans FB" panose="020E0602020502020306" pitchFamily="34" charset="0"/>
            </a:endParaRPr>
          </a:p>
        </p:txBody>
      </p:sp>
      <p:sp>
        <p:nvSpPr>
          <p:cNvPr id="14338" name="Rectangle 5"/>
          <p:cNvSpPr>
            <a:spLocks noGrp="1"/>
          </p:cNvSpPr>
          <p:nvPr>
            <p:ph type="subTitle" idx="1"/>
          </p:nvPr>
        </p:nvSpPr>
        <p:spPr>
          <a:xfrm>
            <a:off x="1250950" y="2695575"/>
            <a:ext cx="6943725" cy="581025"/>
          </a:xfrm>
        </p:spPr>
        <p:txBody>
          <a:bodyPr/>
          <a:lstStyle/>
          <a:p>
            <a:pPr eaLnBrk="1" hangingPunct="1">
              <a:buFont typeface="Wingdings 3" panose="05040102010807070707" pitchFamily="18" charset="2"/>
              <a:buNone/>
            </a:pPr>
            <a:r>
              <a:rPr lang="en-US" sz="3200" b="0" dirty="0">
                <a:latin typeface="Bauhaus 93" panose="04030905020B02020C02" pitchFamily="82" charset="0"/>
              </a:rPr>
              <a:t>Emotateur</a:t>
            </a:r>
          </a:p>
        </p:txBody>
      </p:sp>
      <p:sp>
        <p:nvSpPr>
          <p:cNvPr id="14339" name="文本框 1"/>
          <p:cNvSpPr txBox="1">
            <a:spLocks noChangeArrowheads="1"/>
          </p:cNvSpPr>
          <p:nvPr/>
        </p:nvSpPr>
        <p:spPr bwMode="auto">
          <a:xfrm>
            <a:off x="6383200" y="4216884"/>
            <a:ext cx="2416243" cy="652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kumimoji="1" lang="en-US" altLang="zh-CN" sz="1400" i="1" dirty="0">
                <a:solidFill>
                  <a:srgbClr val="6D6D6D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ZHANG </a:t>
            </a:r>
            <a:r>
              <a:rPr kumimoji="1" lang="en-US" altLang="zh-CN" sz="1400" i="1" dirty="0" err="1">
                <a:solidFill>
                  <a:srgbClr val="6D6D6D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Heng</a:t>
            </a:r>
            <a:r>
              <a:rPr kumimoji="1" lang="en-US" altLang="zh-CN" sz="1400" i="1" dirty="0">
                <a:solidFill>
                  <a:srgbClr val="6D6D6D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  YAN </a:t>
            </a:r>
            <a:r>
              <a:rPr kumimoji="1" lang="en-US" altLang="zh-CN" sz="1400" i="1" dirty="0" err="1">
                <a:solidFill>
                  <a:srgbClr val="6D6D6D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Yutong</a:t>
            </a:r>
            <a:endParaRPr kumimoji="1" lang="en-US" altLang="zh-CN" sz="1400" i="1" dirty="0">
              <a:solidFill>
                <a:srgbClr val="6D6D6D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kumimoji="1" lang="en-US" altLang="zh-CN" sz="1400" i="1" dirty="0">
                <a:solidFill>
                  <a:srgbClr val="6D6D6D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XU </a:t>
            </a:r>
            <a:r>
              <a:rPr kumimoji="1" lang="en-US" altLang="zh-CN" sz="1400" i="1" dirty="0" err="1">
                <a:solidFill>
                  <a:srgbClr val="6D6D6D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Sixiang</a:t>
            </a:r>
            <a:r>
              <a:rPr kumimoji="1" lang="en-US" altLang="zh-CN" sz="1400" i="1" dirty="0">
                <a:solidFill>
                  <a:srgbClr val="6D6D6D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     SUN </a:t>
            </a:r>
            <a:r>
              <a:rPr kumimoji="1" lang="en-US" altLang="zh-CN" sz="1400" i="1" dirty="0" err="1">
                <a:solidFill>
                  <a:srgbClr val="6D6D6D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Yunyun</a:t>
            </a:r>
            <a:endParaRPr kumimoji="1" lang="zh-CN" altLang="en-US" sz="1400" i="1" dirty="0">
              <a:solidFill>
                <a:srgbClr val="6D6D6D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4856163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0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 dirty="0"/>
              <a:t>RÉALISATION</a:t>
            </a:r>
            <a:r>
              <a:rPr kumimoji="1" lang="en-US" altLang="zh-CN" dirty="0"/>
              <a:t>-COMPARAISON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1475" y="1067767"/>
            <a:ext cx="8435975" cy="5313363"/>
          </a:xfrm>
        </p:spPr>
        <p:txBody>
          <a:bodyPr/>
          <a:lstStyle/>
          <a:p>
            <a:pPr marL="0" indent="0">
              <a:buFont typeface="Wingdings 3" charset="2"/>
              <a:buNone/>
              <a:defRPr/>
            </a:pPr>
            <a:r>
              <a:rPr kumimoji="1" lang="fr-CA" altLang="zh-CN" sz="2800" dirty="0">
                <a:solidFill>
                  <a:srgbClr val="6C6F72"/>
                </a:solidFill>
                <a:latin typeface="+mn-lt"/>
                <a:cs typeface="Arial" panose="020B0604020202020204" pitchFamily="34" charset="0"/>
              </a:rPr>
              <a:t>Avec outils métriques couleur</a:t>
            </a:r>
          </a:p>
        </p:txBody>
      </p:sp>
      <p:pic>
        <p:nvPicPr>
          <p:cNvPr id="10" name="图片 9" descr="图片包含 文字&#10;&#10;已生成极高可信度的说明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557" y="1761027"/>
            <a:ext cx="6453809" cy="47798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 dirty="0"/>
              <a:t>RÉALISATION</a:t>
            </a:r>
            <a:endParaRPr lang="zh-CN" altLang="en-US" dirty="0"/>
          </a:p>
        </p:txBody>
      </p:sp>
      <p:pic>
        <p:nvPicPr>
          <p:cNvPr id="24578" name="image2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66775" y="1366838"/>
            <a:ext cx="7112000" cy="1574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579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3300" y="4152900"/>
            <a:ext cx="4330700" cy="270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866775" y="3294409"/>
            <a:ext cx="8007350" cy="193899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fr-CA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La classe </a:t>
            </a:r>
            <a:r>
              <a:rPr lang="fr-CA" altLang="zh-CN" sz="2400" b="1" i="1" dirty="0">
                <a:solidFill>
                  <a:srgbClr val="5D6063"/>
                </a:solidFill>
                <a:latin typeface="Calibri" charset="0"/>
                <a:ea typeface="幼圆" charset="0"/>
              </a:rPr>
              <a:t>model</a:t>
            </a:r>
            <a:r>
              <a:rPr lang="fr-CA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:</a:t>
            </a:r>
            <a:endParaRPr lang="zh-CN" altLang="zh-CN" sz="2400" i="1" dirty="0">
              <a:solidFill>
                <a:srgbClr val="5D6063"/>
              </a:solidFill>
              <a:latin typeface="Calibri" charset="0"/>
              <a:ea typeface="幼圆" charset="0"/>
            </a:endParaRPr>
          </a:p>
          <a:p>
            <a:pPr marL="342900" indent="-342900">
              <a:buFontTx/>
              <a:buAutoNum type="arabicPeriod"/>
              <a:defRPr/>
            </a:pPr>
            <a:r>
              <a:rPr lang="en-US" altLang="zh-CN" sz="2400" i="1" dirty="0" err="1">
                <a:solidFill>
                  <a:srgbClr val="5D6063"/>
                </a:solidFill>
                <a:latin typeface="Calibri" charset="0"/>
                <a:ea typeface="幼圆" charset="0"/>
              </a:rPr>
              <a:t>Chargement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des </a:t>
            </a:r>
            <a:r>
              <a:rPr lang="fr-CA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images</a:t>
            </a:r>
          </a:p>
          <a:p>
            <a:pPr marL="342900" indent="-342900">
              <a:buFontTx/>
              <a:buAutoNum type="arabicPeriod"/>
              <a:defRPr/>
            </a:pPr>
            <a:r>
              <a:rPr lang="fr-CA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Récupération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la distance entre les images</a:t>
            </a:r>
          </a:p>
          <a:p>
            <a:pPr marL="342900" indent="-342900">
              <a:buFontTx/>
              <a:buAutoNum type="arabicPeriod"/>
              <a:defRPr/>
            </a:pPr>
            <a:r>
              <a:rPr lang="fr-CA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Détermination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la similarité</a:t>
            </a:r>
          </a:p>
          <a:p>
            <a:pPr marL="342900" indent="-342900">
              <a:buFontTx/>
              <a:buAutoNum type="arabicPeriod"/>
              <a:defRPr/>
            </a:pPr>
            <a:r>
              <a:rPr lang="fr-FR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Itération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 dirty="0"/>
              <a:t>RÉALISATION</a:t>
            </a:r>
            <a:endParaRPr lang="zh-CN" altLang="en-US"/>
          </a:p>
        </p:txBody>
      </p:sp>
      <p:pic>
        <p:nvPicPr>
          <p:cNvPr id="25602" name="image2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33463" y="1135063"/>
            <a:ext cx="7112000" cy="1574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60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4868863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1033463" y="2936876"/>
            <a:ext cx="7112000" cy="295465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La </a:t>
            </a:r>
            <a:r>
              <a:rPr lang="fr-CA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classe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</a:t>
            </a:r>
            <a:r>
              <a:rPr lang="en-US" altLang="zh-CN" sz="2400" b="1" i="1" dirty="0">
                <a:solidFill>
                  <a:srgbClr val="5D6063"/>
                </a:solidFill>
                <a:latin typeface="Calibri" charset="0"/>
                <a:ea typeface="幼圆" charset="0"/>
              </a:rPr>
              <a:t>ExpressionRecogniser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:</a:t>
            </a:r>
          </a:p>
          <a:p>
            <a:pPr>
              <a:defRPr/>
            </a:pPr>
            <a:endParaRPr lang="zh-CN" altLang="zh-CN" sz="2400" i="1" dirty="0">
              <a:solidFill>
                <a:srgbClr val="5D6063"/>
              </a:solidFill>
              <a:latin typeface="Calibri" charset="0"/>
              <a:ea typeface="幼圆" charset="0"/>
            </a:endParaRPr>
          </a:p>
          <a:p>
            <a:pPr marL="342900" indent="-342900">
              <a:buFontTx/>
              <a:buAutoNum type="arabicPeriod"/>
              <a:defRPr/>
            </a:pPr>
            <a:r>
              <a:rPr lang="fr-FR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Détection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du visage </a:t>
            </a:r>
          </a:p>
          <a:p>
            <a:pPr marL="342900" indent="-342900">
              <a:buFontTx/>
              <a:buAutoNum type="arabicPeriod"/>
              <a:defRPr/>
            </a:pP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Extraction des points </a:t>
            </a:r>
            <a:r>
              <a:rPr lang="fr-FR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d'intérêts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</a:t>
            </a:r>
          </a:p>
          <a:p>
            <a:pPr marL="342900" indent="-342900">
              <a:buFontTx/>
              <a:buAutoNum type="arabicPeriod"/>
              <a:defRPr/>
            </a:pP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Quantification couleur </a:t>
            </a:r>
            <a:r>
              <a:rPr lang="en-US" altLang="zh-CN" sz="2400" i="1" dirty="0" err="1">
                <a:solidFill>
                  <a:srgbClr val="5D6063"/>
                </a:solidFill>
                <a:latin typeface="Calibri" charset="0"/>
                <a:ea typeface="幼圆" charset="0"/>
              </a:rPr>
              <a:t>d’imagettes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</a:t>
            </a:r>
          </a:p>
          <a:p>
            <a:pPr marL="342900" indent="-342900">
              <a:buFontTx/>
              <a:buAutoNum type="arabicPeriod"/>
              <a:defRPr/>
            </a:pP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Histogrammes de Swain Ballard</a:t>
            </a:r>
          </a:p>
          <a:p>
            <a:pPr marL="342900" indent="-342900">
              <a:buFontTx/>
              <a:buAutoNum type="arabicPeriod"/>
              <a:defRPr/>
            </a:pPr>
            <a:r>
              <a:rPr lang="en-US" altLang="zh-CN" sz="2400" i="1" dirty="0" err="1">
                <a:solidFill>
                  <a:srgbClr val="5D6063"/>
                </a:solidFill>
                <a:latin typeface="Calibri" charset="0"/>
                <a:ea typeface="幼圆" charset="0"/>
              </a:rPr>
              <a:t>Calcule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la </a:t>
            </a:r>
            <a:r>
              <a:rPr lang="en-US" altLang="zh-CN" sz="2400" i="1" dirty="0" err="1">
                <a:solidFill>
                  <a:srgbClr val="5D6063"/>
                </a:solidFill>
                <a:latin typeface="Calibri" charset="0"/>
                <a:ea typeface="幼圆" charset="0"/>
              </a:rPr>
              <a:t>somme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des </a:t>
            </a:r>
            <a:r>
              <a:rPr lang="fr-CA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distances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</a:t>
            </a:r>
            <a:r>
              <a:rPr lang="en-US" altLang="zh-CN" sz="2400" i="1" dirty="0" err="1">
                <a:solidFill>
                  <a:srgbClr val="5D6063"/>
                </a:solidFill>
                <a:latin typeface="Calibri" charset="0"/>
                <a:ea typeface="幼圆" charset="0"/>
              </a:rPr>
              <a:t>d'intersection</a:t>
            </a:r>
            <a:endParaRPr lang="zh-CN" altLang="zh-CN" sz="2400" i="1" dirty="0">
              <a:solidFill>
                <a:srgbClr val="5D6063"/>
              </a:solidFill>
              <a:latin typeface="Calibri" charset="0"/>
              <a:ea typeface="幼圆" charset="0"/>
            </a:endParaRPr>
          </a:p>
          <a:p>
            <a:pPr marL="342900" indent="-342900">
              <a:buFontTx/>
              <a:buAutoNum type="arabicPeriod"/>
              <a:defRPr/>
            </a:pPr>
            <a:endParaRPr lang="en-US" altLang="zh-CN" i="1" dirty="0">
              <a:latin typeface="Calibri" charset="0"/>
              <a:ea typeface="幼圆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RÉALISATION</a:t>
            </a:r>
            <a:endParaRPr lang="zh-CN" altLang="en-US"/>
          </a:p>
        </p:txBody>
      </p:sp>
      <p:pic>
        <p:nvPicPr>
          <p:cNvPr id="26626" name="image2.png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33463" y="1135063"/>
            <a:ext cx="7112000" cy="1574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6627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800" y="4089400"/>
            <a:ext cx="5537200" cy="276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1033463" y="3304570"/>
            <a:ext cx="7389812" cy="156966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400" i="1" dirty="0">
                <a:latin typeface="Calibri" charset="0"/>
                <a:ea typeface="幼圆" charset="0"/>
              </a:rPr>
              <a:t> 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La </a:t>
            </a:r>
            <a:r>
              <a:rPr lang="en-US" altLang="zh-CN" sz="2400" i="1" dirty="0" err="1">
                <a:solidFill>
                  <a:srgbClr val="5D6063"/>
                </a:solidFill>
                <a:latin typeface="Calibri" charset="0"/>
                <a:ea typeface="幼圆" charset="0"/>
              </a:rPr>
              <a:t>classe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</a:t>
            </a:r>
            <a:r>
              <a:rPr lang="en-US" altLang="zh-CN" sz="2400" b="1" i="1" dirty="0" err="1">
                <a:solidFill>
                  <a:srgbClr val="5D6063"/>
                </a:solidFill>
                <a:latin typeface="Calibri" charset="0"/>
                <a:ea typeface="幼圆" charset="0"/>
              </a:rPr>
              <a:t>EmoPoint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:</a:t>
            </a:r>
          </a:p>
          <a:p>
            <a:pPr>
              <a:defRPr/>
            </a:pPr>
            <a:endParaRPr lang="zh-CN" altLang="zh-CN" sz="2400" i="1" dirty="0">
              <a:solidFill>
                <a:srgbClr val="5D6063"/>
              </a:solidFill>
              <a:latin typeface="Calibri" charset="0"/>
              <a:ea typeface="幼圆" charset="0"/>
            </a:endParaRPr>
          </a:p>
          <a:p>
            <a:pPr marL="342900" indent="-342900">
              <a:buFontTx/>
              <a:buAutoNum type="arabicPeriod"/>
              <a:defRPr/>
            </a:pPr>
            <a:r>
              <a:rPr lang="en-US" altLang="zh-CN" sz="2400" i="1" dirty="0" err="1">
                <a:solidFill>
                  <a:srgbClr val="5D6063"/>
                </a:solidFill>
                <a:latin typeface="Calibri" charset="0"/>
                <a:ea typeface="幼圆" charset="0"/>
              </a:rPr>
              <a:t>Enregistrement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 </a:t>
            </a:r>
          </a:p>
          <a:p>
            <a:pPr marL="342900" indent="-342900">
              <a:buFontTx/>
              <a:buAutoNum type="arabicPeriod"/>
              <a:defRPr/>
            </a:pP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Translation et rotation  (</a:t>
            </a:r>
            <a:r>
              <a:rPr lang="en-US" altLang="zh-CN" sz="2400" i="1" dirty="0" err="1">
                <a:solidFill>
                  <a:srgbClr val="5D6063"/>
                </a:solidFill>
                <a:latin typeface="Calibri" charset="0"/>
                <a:ea typeface="幼圆" charset="0"/>
              </a:rPr>
              <a:t>éliminer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de </a:t>
            </a:r>
            <a:r>
              <a:rPr lang="en-US" altLang="zh-CN" sz="2400" i="1" dirty="0" err="1">
                <a:solidFill>
                  <a:srgbClr val="5D6063"/>
                </a:solidFill>
                <a:latin typeface="Calibri" charset="0"/>
                <a:ea typeface="幼圆" charset="0"/>
              </a:rPr>
              <a:t>l’influence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 de </a:t>
            </a:r>
            <a:r>
              <a:rPr lang="en-US" altLang="zh-CN" sz="2400" i="1" dirty="0" err="1">
                <a:solidFill>
                  <a:srgbClr val="5D6063"/>
                </a:solidFill>
                <a:latin typeface="Calibri" charset="0"/>
                <a:ea typeface="幼圆" charset="0"/>
              </a:rPr>
              <a:t>taille</a:t>
            </a:r>
            <a:r>
              <a:rPr lang="en-US" altLang="zh-CN" sz="2400" i="1" dirty="0">
                <a:solidFill>
                  <a:srgbClr val="5D6063"/>
                </a:solidFill>
                <a:latin typeface="Calibri" charset="0"/>
                <a:ea typeface="幼圆" charset="0"/>
              </a:rPr>
              <a:t>)</a:t>
            </a:r>
            <a:endParaRPr lang="zh-CN" altLang="en-US" sz="2400" i="1" dirty="0">
              <a:solidFill>
                <a:srgbClr val="5D6063"/>
              </a:solidFill>
              <a:latin typeface="Calibri" charset="0"/>
              <a:ea typeface="幼圆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标题 1"/>
          <p:cNvSpPr>
            <a:spLocks noGrp="1"/>
          </p:cNvSpPr>
          <p:nvPr>
            <p:ph type="title"/>
          </p:nvPr>
        </p:nvSpPr>
        <p:spPr>
          <a:xfrm>
            <a:off x="396875" y="2127250"/>
            <a:ext cx="8435975" cy="725488"/>
          </a:xfrm>
        </p:spPr>
        <p:txBody>
          <a:bodyPr/>
          <a:lstStyle/>
          <a:p>
            <a:pPr algn="ctr"/>
            <a:r>
              <a:rPr kumimoji="1" lang="fr-CA" altLang="zh-CN"/>
              <a:t>RÉSULATAT</a:t>
            </a:r>
            <a:endParaRPr kumimoji="1" lang="zh-CN" altLang="en-US"/>
          </a:p>
        </p:txBody>
      </p:sp>
      <p:sp>
        <p:nvSpPr>
          <p:cNvPr id="7" name="任意多边形 7"/>
          <p:cNvSpPr/>
          <p:nvPr>
            <p:custDataLst>
              <p:tags r:id="rId1"/>
            </p:custDataLst>
          </p:nvPr>
        </p:nvSpPr>
        <p:spPr>
          <a:xfrm>
            <a:off x="616174" y="1016877"/>
            <a:ext cx="2205207" cy="1735665"/>
          </a:xfrm>
          <a:custGeom>
            <a:avLst/>
            <a:gdLst>
              <a:gd name="connsiteX0" fmla="*/ 0 w 1950720"/>
              <a:gd name="connsiteY0" fmla="*/ 0 h 1535364"/>
              <a:gd name="connsiteX1" fmla="*/ 1950720 w 1950720"/>
              <a:gd name="connsiteY1" fmla="*/ 0 h 1535364"/>
              <a:gd name="connsiteX2" fmla="*/ 975360 w 1950720"/>
              <a:gd name="connsiteY2" fmla="*/ 1535364 h 1535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50720" h="1535364">
                <a:moveTo>
                  <a:pt x="0" y="0"/>
                </a:moveTo>
                <a:lnTo>
                  <a:pt x="1950720" y="0"/>
                </a:lnTo>
                <a:lnTo>
                  <a:pt x="975360" y="153536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227782"/>
          <a:lstStyle/>
          <a:p>
            <a:pPr algn="ctr">
              <a:buClr>
                <a:srgbClr val="FFC000">
                  <a:lumMod val="75000"/>
                </a:srgbClr>
              </a:buClr>
              <a:buSzPct val="60000"/>
              <a:defRPr/>
            </a:pPr>
            <a:r>
              <a:rPr lang="en-US" altLang="zh-CN" sz="8000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</a:rPr>
              <a:t>3</a:t>
            </a:r>
            <a:endParaRPr lang="zh-CN" altLang="en-US" sz="8000" dirty="0">
              <a:ln>
                <a:solidFill>
                  <a:schemeClr val="accent1"/>
                </a:solidFill>
              </a:ln>
              <a:solidFill>
                <a:srgbClr val="FFFFFF"/>
              </a:solidFill>
            </a:endParaRPr>
          </a:p>
        </p:txBody>
      </p:sp>
      <p:pic>
        <p:nvPicPr>
          <p:cNvPr id="27651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100" y="2989263"/>
            <a:ext cx="6057900" cy="363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RÉSULTAT</a:t>
            </a:r>
            <a:endParaRPr lang="zh-CN" altLang="en-US"/>
          </a:p>
        </p:txBody>
      </p:sp>
      <p:grpSp>
        <p:nvGrpSpPr>
          <p:cNvPr id="28674" name="组合 2"/>
          <p:cNvGrpSpPr>
            <a:grpSpLocks/>
          </p:cNvGrpSpPr>
          <p:nvPr/>
        </p:nvGrpSpPr>
        <p:grpSpPr bwMode="auto">
          <a:xfrm>
            <a:off x="1082675" y="1150938"/>
            <a:ext cx="3733800" cy="565150"/>
            <a:chOff x="777291" y="3924223"/>
            <a:chExt cx="3641136" cy="575204"/>
          </a:xfrm>
        </p:grpSpPr>
        <p:sp>
          <p:nvSpPr>
            <p:cNvPr id="6" name="MH_Number_1"/>
            <p:cNvSpPr/>
            <p:nvPr/>
          </p:nvSpPr>
          <p:spPr>
            <a:xfrm>
              <a:off x="777291" y="3924223"/>
              <a:ext cx="679617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28686" name="MH_Entry_1"/>
            <p:cNvSpPr>
              <a:spLocks noChangeArrowheads="1"/>
            </p:cNvSpPr>
            <p:nvPr/>
          </p:nvSpPr>
          <p:spPr bwMode="auto">
            <a:xfrm>
              <a:off x="1600629" y="3933442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>
                  <a:solidFill>
                    <a:srgbClr val="6C6F72"/>
                  </a:solidFill>
                  <a:latin typeface="Calibri" panose="020F0502020204030204" pitchFamily="34" charset="0"/>
                </a:rPr>
                <a:t>Main Window</a:t>
              </a:r>
              <a:endParaRPr lang="zh-CN" altLang="en-US" sz="2800">
                <a:solidFill>
                  <a:srgbClr val="6C6F72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28675" name="组合 2"/>
          <p:cNvGrpSpPr>
            <a:grpSpLocks/>
          </p:cNvGrpSpPr>
          <p:nvPr/>
        </p:nvGrpSpPr>
        <p:grpSpPr bwMode="auto">
          <a:xfrm>
            <a:off x="1082675" y="2462213"/>
            <a:ext cx="4519613" cy="835025"/>
            <a:chOff x="777291" y="3815695"/>
            <a:chExt cx="4407187" cy="847428"/>
          </a:xfrm>
        </p:grpSpPr>
        <p:sp>
          <p:nvSpPr>
            <p:cNvPr id="9" name="MH_Number_1"/>
            <p:cNvSpPr/>
            <p:nvPr/>
          </p:nvSpPr>
          <p:spPr>
            <a:xfrm>
              <a:off x="777291" y="3923637"/>
              <a:ext cx="679577" cy="575156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10" name="MH_Entry_1"/>
            <p:cNvSpPr>
              <a:spLocks noChangeArrowheads="1"/>
            </p:cNvSpPr>
            <p:nvPr/>
          </p:nvSpPr>
          <p:spPr bwMode="auto">
            <a:xfrm>
              <a:off x="1600833" y="3815695"/>
              <a:ext cx="3583645" cy="847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norm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9pPr>
            </a:lstStyle>
            <a:p>
              <a:pPr>
                <a:lnSpc>
                  <a:spcPct val="120000"/>
                </a:lnSpc>
                <a:defRPr/>
              </a:pPr>
              <a:r>
                <a:rPr lang="en-US" altLang="zh-CN" sz="2800" b="1" dirty="0">
                  <a:solidFill>
                    <a:srgbClr val="6C6F72"/>
                  </a:solidFill>
                  <a:latin typeface="+mn-lt"/>
                  <a:ea typeface="+mn-ea"/>
                </a:rPr>
                <a:t>Introduction Window</a:t>
              </a:r>
              <a:endParaRPr lang="zh-CN" altLang="en-US" sz="2800" b="1" dirty="0">
                <a:solidFill>
                  <a:srgbClr val="6C6F72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8676" name="组合 2"/>
          <p:cNvGrpSpPr>
            <a:grpSpLocks/>
          </p:cNvGrpSpPr>
          <p:nvPr/>
        </p:nvGrpSpPr>
        <p:grpSpPr bwMode="auto">
          <a:xfrm>
            <a:off x="1082675" y="3989388"/>
            <a:ext cx="3733800" cy="565150"/>
            <a:chOff x="777291" y="3924223"/>
            <a:chExt cx="3641136" cy="575204"/>
          </a:xfrm>
        </p:grpSpPr>
        <p:sp>
          <p:nvSpPr>
            <p:cNvPr id="12" name="MH_Number_1"/>
            <p:cNvSpPr/>
            <p:nvPr/>
          </p:nvSpPr>
          <p:spPr>
            <a:xfrm>
              <a:off x="777291" y="3924223"/>
              <a:ext cx="679617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28682" name="MH_Entry_1"/>
            <p:cNvSpPr>
              <a:spLocks noChangeArrowheads="1"/>
            </p:cNvSpPr>
            <p:nvPr/>
          </p:nvSpPr>
          <p:spPr bwMode="auto">
            <a:xfrm>
              <a:off x="1600629" y="3933442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>
                  <a:solidFill>
                    <a:srgbClr val="6C6F72"/>
                  </a:solidFill>
                  <a:latin typeface="Calibri" panose="020F0502020204030204" pitchFamily="34" charset="0"/>
                </a:rPr>
                <a:t>Game window</a:t>
              </a:r>
              <a:endParaRPr lang="zh-CN" altLang="en-US" sz="2800">
                <a:solidFill>
                  <a:srgbClr val="6C6F72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28677" name="组合 2"/>
          <p:cNvGrpSpPr>
            <a:grpSpLocks/>
          </p:cNvGrpSpPr>
          <p:nvPr/>
        </p:nvGrpSpPr>
        <p:grpSpPr bwMode="auto">
          <a:xfrm>
            <a:off x="1082675" y="5408613"/>
            <a:ext cx="3733800" cy="565150"/>
            <a:chOff x="777291" y="3924223"/>
            <a:chExt cx="3641136" cy="575204"/>
          </a:xfrm>
        </p:grpSpPr>
        <p:sp>
          <p:nvSpPr>
            <p:cNvPr id="15" name="MH_Number_1"/>
            <p:cNvSpPr/>
            <p:nvPr/>
          </p:nvSpPr>
          <p:spPr>
            <a:xfrm>
              <a:off x="777291" y="3924223"/>
              <a:ext cx="679617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28680" name="MH_Entry_1"/>
            <p:cNvSpPr>
              <a:spLocks noChangeArrowheads="1"/>
            </p:cNvSpPr>
            <p:nvPr/>
          </p:nvSpPr>
          <p:spPr bwMode="auto">
            <a:xfrm>
              <a:off x="1600629" y="3933442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>
                  <a:solidFill>
                    <a:srgbClr val="6C6F72"/>
                  </a:solidFill>
                  <a:latin typeface="Calibri" panose="020F0502020204030204" pitchFamily="34" charset="0"/>
                </a:rPr>
                <a:t>Result Window</a:t>
              </a:r>
              <a:endParaRPr lang="zh-CN" altLang="en-US" sz="2800">
                <a:solidFill>
                  <a:srgbClr val="6C6F72"/>
                </a:solidFill>
                <a:latin typeface="Calibri" panose="020F0502020204030204" pitchFamily="34" charset="0"/>
              </a:endParaRPr>
            </a:p>
          </p:txBody>
        </p:sp>
      </p:grpSp>
      <p:pic>
        <p:nvPicPr>
          <p:cNvPr id="28678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6475" y="4152900"/>
            <a:ext cx="4330700" cy="270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75" y="4230688"/>
            <a:ext cx="3632200" cy="260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8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RÉSULTAT</a:t>
            </a:r>
            <a:endParaRPr lang="zh-CN" altLang="en-US"/>
          </a:p>
        </p:txBody>
      </p:sp>
      <p:grpSp>
        <p:nvGrpSpPr>
          <p:cNvPr id="29699" name="组合 2"/>
          <p:cNvGrpSpPr>
            <a:grpSpLocks/>
          </p:cNvGrpSpPr>
          <p:nvPr/>
        </p:nvGrpSpPr>
        <p:grpSpPr bwMode="auto">
          <a:xfrm>
            <a:off x="1082675" y="1150938"/>
            <a:ext cx="3733800" cy="565150"/>
            <a:chOff x="777291" y="3924223"/>
            <a:chExt cx="3641136" cy="575204"/>
          </a:xfrm>
        </p:grpSpPr>
        <p:sp>
          <p:nvSpPr>
            <p:cNvPr id="6" name="MH_Number_1"/>
            <p:cNvSpPr/>
            <p:nvPr/>
          </p:nvSpPr>
          <p:spPr>
            <a:xfrm>
              <a:off x="777291" y="3924223"/>
              <a:ext cx="679617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fr-CA" altLang="zh-CN" sz="2800" dirty="0">
                  <a:solidFill>
                    <a:srgbClr val="FFFFFF"/>
                  </a:solidFill>
                </a:rPr>
                <a:t>1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29702" name="MH_Entry_1"/>
            <p:cNvSpPr>
              <a:spLocks noChangeArrowheads="1"/>
            </p:cNvSpPr>
            <p:nvPr/>
          </p:nvSpPr>
          <p:spPr bwMode="auto">
            <a:xfrm>
              <a:off x="1600629" y="3933442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>
                  <a:solidFill>
                    <a:srgbClr val="6C6F72"/>
                  </a:solidFill>
                  <a:latin typeface="Calibri" panose="020F0502020204030204" pitchFamily="34" charset="0"/>
                </a:rPr>
                <a:t>Main Window</a:t>
              </a:r>
              <a:endParaRPr lang="zh-CN" altLang="en-US" sz="2800">
                <a:solidFill>
                  <a:srgbClr val="6C6F72"/>
                </a:solidFill>
                <a:latin typeface="Calibri" panose="020F0502020204030204" pitchFamily="34" charset="0"/>
              </a:endParaRPr>
            </a:p>
          </p:txBody>
        </p:sp>
      </p:grpSp>
      <p:pic>
        <p:nvPicPr>
          <p:cNvPr id="29700" name="图片 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0" y="1825625"/>
            <a:ext cx="3786188" cy="390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4797425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RÉSULTAT</a:t>
            </a:r>
            <a:endParaRPr lang="zh-CN" altLang="en-US"/>
          </a:p>
        </p:txBody>
      </p:sp>
      <p:grpSp>
        <p:nvGrpSpPr>
          <p:cNvPr id="30723" name="组合 2"/>
          <p:cNvGrpSpPr>
            <a:grpSpLocks/>
          </p:cNvGrpSpPr>
          <p:nvPr/>
        </p:nvGrpSpPr>
        <p:grpSpPr bwMode="auto">
          <a:xfrm>
            <a:off x="798513" y="1009650"/>
            <a:ext cx="4521200" cy="835025"/>
            <a:chOff x="777291" y="3815695"/>
            <a:chExt cx="4407187" cy="847428"/>
          </a:xfrm>
        </p:grpSpPr>
        <p:sp>
          <p:nvSpPr>
            <p:cNvPr id="9" name="MH_Number_1"/>
            <p:cNvSpPr/>
            <p:nvPr/>
          </p:nvSpPr>
          <p:spPr>
            <a:xfrm>
              <a:off x="777291" y="3923638"/>
              <a:ext cx="679338" cy="575155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fr-CA" altLang="zh-CN" sz="2800" dirty="0">
                  <a:solidFill>
                    <a:srgbClr val="FFFFFF"/>
                  </a:solidFill>
                </a:rPr>
                <a:t>2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10" name="MH_Entry_1"/>
            <p:cNvSpPr>
              <a:spLocks noChangeArrowheads="1"/>
            </p:cNvSpPr>
            <p:nvPr/>
          </p:nvSpPr>
          <p:spPr bwMode="auto">
            <a:xfrm>
              <a:off x="1600544" y="3815695"/>
              <a:ext cx="3583934" cy="847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norm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charset="0"/>
                  <a:ea typeface="幼圆" charset="0"/>
                  <a:cs typeface="+mn-cs"/>
                </a:defRPr>
              </a:lvl9pPr>
            </a:lstStyle>
            <a:p>
              <a:pPr>
                <a:lnSpc>
                  <a:spcPct val="120000"/>
                </a:lnSpc>
                <a:defRPr/>
              </a:pPr>
              <a:r>
                <a:rPr lang="en-US" altLang="zh-CN" sz="2800" b="1" dirty="0">
                  <a:solidFill>
                    <a:srgbClr val="6C6F72"/>
                  </a:solidFill>
                  <a:latin typeface="+mn-lt"/>
                  <a:ea typeface="+mn-ea"/>
                </a:rPr>
                <a:t>Introduction Window</a:t>
              </a:r>
              <a:endParaRPr lang="zh-CN" altLang="en-US" sz="2800" b="1" dirty="0">
                <a:solidFill>
                  <a:srgbClr val="6C6F72"/>
                </a:solidFill>
                <a:latin typeface="+mn-lt"/>
                <a:ea typeface="+mn-ea"/>
              </a:endParaRPr>
            </a:p>
          </p:txBody>
        </p:sp>
      </p:grpSp>
      <p:pic>
        <p:nvPicPr>
          <p:cNvPr id="30724" name="图片 16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0088" y="1844675"/>
            <a:ext cx="4570412" cy="4675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4797425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6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RÉSULTAT</a:t>
            </a:r>
            <a:endParaRPr lang="zh-CN" altLang="en-US"/>
          </a:p>
        </p:txBody>
      </p:sp>
      <p:grpSp>
        <p:nvGrpSpPr>
          <p:cNvPr id="31747" name="组合 2"/>
          <p:cNvGrpSpPr>
            <a:grpSpLocks/>
          </p:cNvGrpSpPr>
          <p:nvPr/>
        </p:nvGrpSpPr>
        <p:grpSpPr bwMode="auto">
          <a:xfrm>
            <a:off x="855663" y="1362075"/>
            <a:ext cx="3733800" cy="565150"/>
            <a:chOff x="777291" y="3924223"/>
            <a:chExt cx="3641136" cy="575204"/>
          </a:xfrm>
        </p:grpSpPr>
        <p:sp>
          <p:nvSpPr>
            <p:cNvPr id="12" name="MH_Number_1"/>
            <p:cNvSpPr/>
            <p:nvPr/>
          </p:nvSpPr>
          <p:spPr>
            <a:xfrm>
              <a:off x="777291" y="3924223"/>
              <a:ext cx="679616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fr-CA" altLang="zh-CN" sz="2800">
                  <a:solidFill>
                    <a:srgbClr val="FFFFFF"/>
                  </a:solidFill>
                </a:rPr>
                <a:t>3</a:t>
              </a:r>
              <a:endParaRPr lang="zh-CN" altLang="en-US" sz="2800">
                <a:solidFill>
                  <a:srgbClr val="FFFFFF"/>
                </a:solidFill>
              </a:endParaRPr>
            </a:p>
          </p:txBody>
        </p:sp>
        <p:sp>
          <p:nvSpPr>
            <p:cNvPr id="31750" name="MH_Entry_1"/>
            <p:cNvSpPr>
              <a:spLocks noChangeArrowheads="1"/>
            </p:cNvSpPr>
            <p:nvPr/>
          </p:nvSpPr>
          <p:spPr bwMode="auto">
            <a:xfrm>
              <a:off x="1600629" y="3933442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>
                  <a:solidFill>
                    <a:srgbClr val="6C6F72"/>
                  </a:solidFill>
                  <a:latin typeface="Calibri" panose="020F0502020204030204" pitchFamily="34" charset="0"/>
                </a:rPr>
                <a:t>Game window</a:t>
              </a:r>
              <a:endParaRPr lang="zh-CN" altLang="en-US" sz="2800">
                <a:solidFill>
                  <a:srgbClr val="6C6F72"/>
                </a:solidFill>
                <a:latin typeface="Calibri" panose="020F0502020204030204" pitchFamily="34" charset="0"/>
              </a:endParaRPr>
            </a:p>
          </p:txBody>
        </p:sp>
      </p:grpSp>
      <p:pic>
        <p:nvPicPr>
          <p:cNvPr id="31748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1" t="23473" r="17886" b="26056"/>
          <a:stretch>
            <a:fillRect/>
          </a:stretch>
        </p:blipFill>
        <p:spPr bwMode="auto">
          <a:xfrm>
            <a:off x="1531938" y="2209800"/>
            <a:ext cx="5808662" cy="288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4797425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0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RÉSULTAT</a:t>
            </a:r>
            <a:endParaRPr lang="zh-CN" altLang="en-US"/>
          </a:p>
        </p:txBody>
      </p:sp>
      <p:grpSp>
        <p:nvGrpSpPr>
          <p:cNvPr id="32771" name="组合 2"/>
          <p:cNvGrpSpPr>
            <a:grpSpLocks/>
          </p:cNvGrpSpPr>
          <p:nvPr/>
        </p:nvGrpSpPr>
        <p:grpSpPr bwMode="auto">
          <a:xfrm>
            <a:off x="855663" y="1362075"/>
            <a:ext cx="3733800" cy="565150"/>
            <a:chOff x="777291" y="3924223"/>
            <a:chExt cx="3641136" cy="575204"/>
          </a:xfrm>
        </p:grpSpPr>
        <p:sp>
          <p:nvSpPr>
            <p:cNvPr id="12" name="MH_Number_1"/>
            <p:cNvSpPr/>
            <p:nvPr/>
          </p:nvSpPr>
          <p:spPr>
            <a:xfrm>
              <a:off x="777291" y="3924223"/>
              <a:ext cx="679616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fr-CA" altLang="zh-CN" sz="2800">
                  <a:solidFill>
                    <a:srgbClr val="FFFFFF"/>
                  </a:solidFill>
                </a:rPr>
                <a:t>3</a:t>
              </a:r>
              <a:endParaRPr lang="zh-CN" altLang="en-US" sz="2800">
                <a:solidFill>
                  <a:srgbClr val="FFFFFF"/>
                </a:solidFill>
              </a:endParaRPr>
            </a:p>
          </p:txBody>
        </p:sp>
        <p:sp>
          <p:nvSpPr>
            <p:cNvPr id="32774" name="MH_Entry_1"/>
            <p:cNvSpPr>
              <a:spLocks noChangeArrowheads="1"/>
            </p:cNvSpPr>
            <p:nvPr/>
          </p:nvSpPr>
          <p:spPr bwMode="auto">
            <a:xfrm>
              <a:off x="1600629" y="3933442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>
                  <a:solidFill>
                    <a:srgbClr val="6C6F72"/>
                  </a:solidFill>
                  <a:latin typeface="Calibri" panose="020F0502020204030204" pitchFamily="34" charset="0"/>
                </a:rPr>
                <a:t>Game window</a:t>
              </a:r>
              <a:endParaRPr lang="zh-CN" altLang="en-US" sz="2800">
                <a:solidFill>
                  <a:srgbClr val="6C6F72"/>
                </a:solidFill>
                <a:latin typeface="Calibri" panose="020F0502020204030204" pitchFamily="34" charset="0"/>
              </a:endParaRPr>
            </a:p>
          </p:txBody>
        </p:sp>
      </p:grpSp>
      <p:pic>
        <p:nvPicPr>
          <p:cNvPr id="32772" name="图片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2376488"/>
            <a:ext cx="7596188" cy="297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PLAN</a:t>
            </a:r>
            <a:endParaRPr lang="zh-CN" altLang="en-US"/>
          </a:p>
        </p:txBody>
      </p:sp>
      <p:grpSp>
        <p:nvGrpSpPr>
          <p:cNvPr id="15362" name="组合 2"/>
          <p:cNvGrpSpPr>
            <a:grpSpLocks/>
          </p:cNvGrpSpPr>
          <p:nvPr/>
        </p:nvGrpSpPr>
        <p:grpSpPr bwMode="auto">
          <a:xfrm>
            <a:off x="206375" y="1239838"/>
            <a:ext cx="3733800" cy="566737"/>
            <a:chOff x="777291" y="3924223"/>
            <a:chExt cx="3641136" cy="575204"/>
          </a:xfrm>
        </p:grpSpPr>
        <p:sp>
          <p:nvSpPr>
            <p:cNvPr id="38" name="MH_Number_1"/>
            <p:cNvSpPr/>
            <p:nvPr/>
          </p:nvSpPr>
          <p:spPr>
            <a:xfrm>
              <a:off x="777291" y="3924223"/>
              <a:ext cx="679617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1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15376" name="MH_Entry_1"/>
            <p:cNvSpPr>
              <a:spLocks noChangeArrowheads="1"/>
            </p:cNvSpPr>
            <p:nvPr/>
          </p:nvSpPr>
          <p:spPr bwMode="auto">
            <a:xfrm>
              <a:off x="1600629" y="3933442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 dirty="0">
                  <a:solidFill>
                    <a:srgbClr val="6C6F72"/>
                  </a:solidFill>
                  <a:latin typeface="Calibri" panose="020F0502020204030204" pitchFamily="34" charset="0"/>
                </a:rPr>
                <a:t>Introduction</a:t>
              </a:r>
              <a:endParaRPr lang="zh-CN" altLang="en-US" sz="2800" dirty="0">
                <a:solidFill>
                  <a:srgbClr val="6C6F72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15363" name="组合 21"/>
          <p:cNvGrpSpPr>
            <a:grpSpLocks/>
          </p:cNvGrpSpPr>
          <p:nvPr/>
        </p:nvGrpSpPr>
        <p:grpSpPr bwMode="auto">
          <a:xfrm>
            <a:off x="206375" y="2194624"/>
            <a:ext cx="3735387" cy="565150"/>
            <a:chOff x="777291" y="3924223"/>
            <a:chExt cx="3641136" cy="575204"/>
          </a:xfrm>
        </p:grpSpPr>
        <p:sp>
          <p:nvSpPr>
            <p:cNvPr id="36" name="MH_Number_1"/>
            <p:cNvSpPr/>
            <p:nvPr/>
          </p:nvSpPr>
          <p:spPr>
            <a:xfrm>
              <a:off x="777291" y="3924223"/>
              <a:ext cx="679328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2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15374" name="MH_Entry_1"/>
            <p:cNvSpPr>
              <a:spLocks noChangeArrowheads="1"/>
            </p:cNvSpPr>
            <p:nvPr/>
          </p:nvSpPr>
          <p:spPr bwMode="auto">
            <a:xfrm>
              <a:off x="1600629" y="3933442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fr-CA" altLang="zh-CN" sz="2800" dirty="0">
                  <a:solidFill>
                    <a:srgbClr val="6C6F72"/>
                  </a:solidFill>
                  <a:latin typeface="Calibri" panose="020F0502020204030204" pitchFamily="34" charset="0"/>
                </a:rPr>
                <a:t>Réalisation</a:t>
              </a:r>
            </a:p>
          </p:txBody>
        </p:sp>
      </p:grpSp>
      <p:grpSp>
        <p:nvGrpSpPr>
          <p:cNvPr id="15364" name="组合 24"/>
          <p:cNvGrpSpPr>
            <a:grpSpLocks/>
          </p:cNvGrpSpPr>
          <p:nvPr/>
        </p:nvGrpSpPr>
        <p:grpSpPr bwMode="auto">
          <a:xfrm>
            <a:off x="206375" y="3136225"/>
            <a:ext cx="3735387" cy="566738"/>
            <a:chOff x="777291" y="3924223"/>
            <a:chExt cx="3641136" cy="575204"/>
          </a:xfrm>
        </p:grpSpPr>
        <p:sp>
          <p:nvSpPr>
            <p:cNvPr id="34" name="MH_Number_1"/>
            <p:cNvSpPr/>
            <p:nvPr/>
          </p:nvSpPr>
          <p:spPr>
            <a:xfrm>
              <a:off x="777291" y="3924223"/>
              <a:ext cx="679328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sz="2800">
                  <a:solidFill>
                    <a:srgbClr val="FFFFFF"/>
                  </a:solidFill>
                </a:rPr>
                <a:t>3</a:t>
              </a:r>
              <a:endParaRPr lang="zh-CN" altLang="en-US" sz="2800">
                <a:solidFill>
                  <a:srgbClr val="FFFFFF"/>
                </a:solidFill>
              </a:endParaRPr>
            </a:p>
          </p:txBody>
        </p:sp>
        <p:sp>
          <p:nvSpPr>
            <p:cNvPr id="15372" name="MH_Entry_1"/>
            <p:cNvSpPr>
              <a:spLocks noChangeArrowheads="1"/>
            </p:cNvSpPr>
            <p:nvPr/>
          </p:nvSpPr>
          <p:spPr bwMode="auto">
            <a:xfrm>
              <a:off x="1600629" y="3947956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 dirty="0" err="1">
                  <a:solidFill>
                    <a:srgbClr val="6C6F72"/>
                  </a:solidFill>
                  <a:latin typeface="Calibri" panose="020F0502020204030204" pitchFamily="34" charset="0"/>
                </a:rPr>
                <a:t>Résultat</a:t>
              </a:r>
              <a:endParaRPr lang="zh-CN" altLang="en-US" sz="2800" dirty="0">
                <a:solidFill>
                  <a:srgbClr val="6C6F72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15365" name="组合 31"/>
          <p:cNvGrpSpPr>
            <a:grpSpLocks/>
          </p:cNvGrpSpPr>
          <p:nvPr/>
        </p:nvGrpSpPr>
        <p:grpSpPr bwMode="auto">
          <a:xfrm>
            <a:off x="206376" y="4083570"/>
            <a:ext cx="3733799" cy="566737"/>
            <a:chOff x="777292" y="3924222"/>
            <a:chExt cx="3641135" cy="575204"/>
          </a:xfrm>
        </p:grpSpPr>
        <p:sp>
          <p:nvSpPr>
            <p:cNvPr id="32" name="MH_Number_1"/>
            <p:cNvSpPr/>
            <p:nvPr/>
          </p:nvSpPr>
          <p:spPr>
            <a:xfrm>
              <a:off x="777292" y="3924222"/>
              <a:ext cx="679617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sz="2800" dirty="0">
                  <a:solidFill>
                    <a:srgbClr val="FFFFFF"/>
                  </a:solidFill>
                </a:rPr>
                <a:t>4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15370" name="MH_Entry_1"/>
            <p:cNvSpPr>
              <a:spLocks noChangeArrowheads="1"/>
            </p:cNvSpPr>
            <p:nvPr/>
          </p:nvSpPr>
          <p:spPr bwMode="auto">
            <a:xfrm>
              <a:off x="1600629" y="3933442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 dirty="0" err="1">
                  <a:solidFill>
                    <a:srgbClr val="6C6F72"/>
                  </a:solidFill>
                  <a:latin typeface="Calibri" panose="020F0502020204030204" pitchFamily="34" charset="0"/>
                </a:rPr>
                <a:t>Analyse</a:t>
              </a:r>
              <a:endParaRPr lang="zh-CN" altLang="en-US" sz="2800" dirty="0">
                <a:solidFill>
                  <a:srgbClr val="6C6F72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15366" name="组合 34"/>
          <p:cNvGrpSpPr>
            <a:grpSpLocks/>
          </p:cNvGrpSpPr>
          <p:nvPr/>
        </p:nvGrpSpPr>
        <p:grpSpPr bwMode="auto">
          <a:xfrm>
            <a:off x="206375" y="5022509"/>
            <a:ext cx="3733800" cy="565150"/>
            <a:chOff x="777291" y="3924223"/>
            <a:chExt cx="3641136" cy="575204"/>
          </a:xfrm>
        </p:grpSpPr>
        <p:sp>
          <p:nvSpPr>
            <p:cNvPr id="30" name="MH_Number_1"/>
            <p:cNvSpPr/>
            <p:nvPr/>
          </p:nvSpPr>
          <p:spPr>
            <a:xfrm>
              <a:off x="777291" y="3924223"/>
              <a:ext cx="679617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sz="2800">
                  <a:solidFill>
                    <a:srgbClr val="FFFFFF"/>
                  </a:solidFill>
                </a:rPr>
                <a:t>5</a:t>
              </a:r>
              <a:endParaRPr lang="zh-CN" altLang="en-US" sz="2800">
                <a:solidFill>
                  <a:srgbClr val="FFFFFF"/>
                </a:solidFill>
              </a:endParaRPr>
            </a:p>
          </p:txBody>
        </p:sp>
        <p:sp>
          <p:nvSpPr>
            <p:cNvPr id="15368" name="MH_Entry_1"/>
            <p:cNvSpPr>
              <a:spLocks noChangeArrowheads="1"/>
            </p:cNvSpPr>
            <p:nvPr/>
          </p:nvSpPr>
          <p:spPr bwMode="auto">
            <a:xfrm>
              <a:off x="1600629" y="3933442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 eaLnBrk="1" hangingPunct="1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 dirty="0" err="1">
                  <a:solidFill>
                    <a:srgbClr val="6C6F72"/>
                  </a:solidFill>
                  <a:latin typeface="Calibri" panose="020F0502020204030204" pitchFamily="34" charset="0"/>
                </a:rPr>
                <a:t>Démonstration</a:t>
              </a:r>
              <a:endParaRPr lang="zh-CN" altLang="en-US" sz="2800" dirty="0">
                <a:solidFill>
                  <a:srgbClr val="6C6F72"/>
                </a:solidFill>
                <a:latin typeface="Calibri" panose="020F0502020204030204" pitchFamily="34" charset="0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RÉSULTAT</a:t>
            </a:r>
            <a:endParaRPr lang="zh-CN" altLang="en-US"/>
          </a:p>
        </p:txBody>
      </p:sp>
      <p:grpSp>
        <p:nvGrpSpPr>
          <p:cNvPr id="33794" name="组合 2"/>
          <p:cNvGrpSpPr>
            <a:grpSpLocks/>
          </p:cNvGrpSpPr>
          <p:nvPr/>
        </p:nvGrpSpPr>
        <p:grpSpPr bwMode="auto">
          <a:xfrm>
            <a:off x="855663" y="1362075"/>
            <a:ext cx="3733800" cy="565150"/>
            <a:chOff x="777291" y="3924223"/>
            <a:chExt cx="3641136" cy="575204"/>
          </a:xfrm>
        </p:grpSpPr>
        <p:sp>
          <p:nvSpPr>
            <p:cNvPr id="12" name="MH_Number_1"/>
            <p:cNvSpPr/>
            <p:nvPr/>
          </p:nvSpPr>
          <p:spPr>
            <a:xfrm>
              <a:off x="777291" y="3924223"/>
              <a:ext cx="679616" cy="575204"/>
            </a:xfrm>
            <a:custGeom>
              <a:avLst/>
              <a:gdLst>
                <a:gd name="connsiteX0" fmla="*/ 526212 w 637677"/>
                <a:gd name="connsiteY0" fmla="*/ 172430 h 540060"/>
                <a:gd name="connsiteX1" fmla="*/ 541643 w 637677"/>
                <a:gd name="connsiteY1" fmla="*/ 172430 h 540060"/>
                <a:gd name="connsiteX2" fmla="*/ 637677 w 637677"/>
                <a:gd name="connsiteY2" fmla="*/ 270030 h 540060"/>
                <a:gd name="connsiteX3" fmla="*/ 541643 w 637677"/>
                <a:gd name="connsiteY3" fmla="*/ 367630 h 540060"/>
                <a:gd name="connsiteX4" fmla="*/ 526212 w 637677"/>
                <a:gd name="connsiteY4" fmla="*/ 367630 h 540060"/>
                <a:gd name="connsiteX5" fmla="*/ 622246 w 637677"/>
                <a:gd name="connsiteY5" fmla="*/ 270030 h 540060"/>
                <a:gd name="connsiteX6" fmla="*/ 96034 w 637677"/>
                <a:gd name="connsiteY6" fmla="*/ 172430 h 540060"/>
                <a:gd name="connsiteX7" fmla="*/ 111465 w 637677"/>
                <a:gd name="connsiteY7" fmla="*/ 172430 h 540060"/>
                <a:gd name="connsiteX8" fmla="*/ 15431 w 637677"/>
                <a:gd name="connsiteY8" fmla="*/ 270030 h 540060"/>
                <a:gd name="connsiteX9" fmla="*/ 111465 w 637677"/>
                <a:gd name="connsiteY9" fmla="*/ 367630 h 540060"/>
                <a:gd name="connsiteX10" fmla="*/ 96034 w 637677"/>
                <a:gd name="connsiteY10" fmla="*/ 367630 h 540060"/>
                <a:gd name="connsiteX11" fmla="*/ 0 w 637677"/>
                <a:gd name="connsiteY11" fmla="*/ 270030 h 540060"/>
                <a:gd name="connsiteX12" fmla="*/ 318838 w 637677"/>
                <a:gd name="connsiteY12" fmla="*/ 0 h 540060"/>
                <a:gd name="connsiteX13" fmla="*/ 588868 w 637677"/>
                <a:gd name="connsiteY13" fmla="*/ 270030 h 540060"/>
                <a:gd name="connsiteX14" fmla="*/ 318838 w 637677"/>
                <a:gd name="connsiteY14" fmla="*/ 540060 h 540060"/>
                <a:gd name="connsiteX15" fmla="*/ 48808 w 637677"/>
                <a:gd name="connsiteY15" fmla="*/ 270030 h 540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7677" h="540060">
                  <a:moveTo>
                    <a:pt x="526212" y="172430"/>
                  </a:moveTo>
                  <a:lnTo>
                    <a:pt x="541643" y="172430"/>
                  </a:lnTo>
                  <a:lnTo>
                    <a:pt x="637677" y="270030"/>
                  </a:lnTo>
                  <a:lnTo>
                    <a:pt x="541643" y="367630"/>
                  </a:lnTo>
                  <a:lnTo>
                    <a:pt x="526212" y="367630"/>
                  </a:lnTo>
                  <a:lnTo>
                    <a:pt x="622246" y="270030"/>
                  </a:lnTo>
                  <a:close/>
                  <a:moveTo>
                    <a:pt x="96034" y="172430"/>
                  </a:moveTo>
                  <a:lnTo>
                    <a:pt x="111465" y="172430"/>
                  </a:lnTo>
                  <a:lnTo>
                    <a:pt x="15431" y="270030"/>
                  </a:lnTo>
                  <a:lnTo>
                    <a:pt x="111465" y="367630"/>
                  </a:lnTo>
                  <a:lnTo>
                    <a:pt x="96034" y="367630"/>
                  </a:lnTo>
                  <a:lnTo>
                    <a:pt x="0" y="270030"/>
                  </a:lnTo>
                  <a:close/>
                  <a:moveTo>
                    <a:pt x="318838" y="0"/>
                  </a:moveTo>
                  <a:lnTo>
                    <a:pt x="588868" y="270030"/>
                  </a:lnTo>
                  <a:lnTo>
                    <a:pt x="318838" y="540060"/>
                  </a:lnTo>
                  <a:lnTo>
                    <a:pt x="48808" y="2700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fr-CA" altLang="zh-CN" sz="2800" dirty="0">
                  <a:solidFill>
                    <a:srgbClr val="FFFFFF"/>
                  </a:solidFill>
                </a:rPr>
                <a:t>4</a:t>
              </a:r>
              <a:endParaRPr lang="zh-CN" altLang="en-US" sz="2800" dirty="0">
                <a:solidFill>
                  <a:srgbClr val="FFFFFF"/>
                </a:solidFill>
              </a:endParaRPr>
            </a:p>
          </p:txBody>
        </p:sp>
        <p:sp>
          <p:nvSpPr>
            <p:cNvPr id="33798" name="MH_Entry_1"/>
            <p:cNvSpPr>
              <a:spLocks noChangeArrowheads="1"/>
            </p:cNvSpPr>
            <p:nvPr/>
          </p:nvSpPr>
          <p:spPr bwMode="auto">
            <a:xfrm>
              <a:off x="1600629" y="3933442"/>
              <a:ext cx="2817798" cy="551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200"/>
                </a:spcBef>
                <a:buClr>
                  <a:schemeClr val="accent1"/>
                </a:buClr>
                <a:buSzPct val="50000"/>
                <a:buFont typeface="Wingdings 3" panose="05040102010807070707" pitchFamily="18" charset="2"/>
                <a:buChar char="p"/>
                <a:defRPr sz="2400" b="1">
                  <a:solidFill>
                    <a:schemeClr val="accent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  <a:lvl2pPr marL="361950" indent="-361950" algn="just">
                <a:lnSpc>
                  <a:spcPct val="120000"/>
                </a:lnSpc>
                <a:spcAft>
                  <a:spcPts val="1200"/>
                </a:spcAft>
                <a:buClr>
                  <a:srgbClr val="D2D49D"/>
                </a:buClr>
                <a:buFont typeface="幼圆" panose="02010509060101010101" pitchFamily="49" charset="-122"/>
                <a:buChar char=" "/>
                <a:defRPr sz="1600">
                  <a:solidFill>
                    <a:schemeClr val="tx1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8572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3pPr>
              <a:lvl4pPr marL="12001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4pPr>
              <a:lvl5pPr marL="1543050" indent="-171450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5pPr>
              <a:lvl6pPr marL="20002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6pPr>
              <a:lvl7pPr marL="24574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7pPr>
              <a:lvl8pPr marL="29146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8pPr>
              <a:lvl9pPr marL="3371850" indent="-171450" eaLnBrk="0" fontAlgn="base" hangingPunct="0">
                <a:lnSpc>
                  <a:spcPct val="90000"/>
                </a:lnSpc>
                <a:spcBef>
                  <a:spcPts val="375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幼圆" panose="02010509060101010101" pitchFamily="49" charset="-122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2800">
                  <a:solidFill>
                    <a:srgbClr val="6C6F72"/>
                  </a:solidFill>
                  <a:latin typeface="Calibri" panose="020F0502020204030204" pitchFamily="34" charset="0"/>
                </a:rPr>
                <a:t>Result window</a:t>
              </a:r>
              <a:endParaRPr lang="zh-CN" altLang="en-US" sz="2800">
                <a:solidFill>
                  <a:srgbClr val="6C6F72"/>
                </a:solidFill>
                <a:latin typeface="Calibri" panose="020F0502020204030204" pitchFamily="34" charset="0"/>
              </a:endParaRPr>
            </a:p>
          </p:txBody>
        </p:sp>
      </p:grpSp>
      <p:pic>
        <p:nvPicPr>
          <p:cNvPr id="33795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89400"/>
            <a:ext cx="5537200" cy="276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6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600" y="2120900"/>
            <a:ext cx="4662488" cy="290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4797425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18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RÉSULTAT</a:t>
            </a:r>
            <a:endParaRPr lang="zh-CN" altLang="en-US"/>
          </a:p>
        </p:txBody>
      </p:sp>
      <p:pic>
        <p:nvPicPr>
          <p:cNvPr id="34819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97425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image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813" y="908050"/>
            <a:ext cx="5216525" cy="562927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标题 1"/>
          <p:cNvSpPr>
            <a:spLocks noGrp="1"/>
          </p:cNvSpPr>
          <p:nvPr>
            <p:ph type="title"/>
          </p:nvPr>
        </p:nvSpPr>
        <p:spPr>
          <a:xfrm>
            <a:off x="396875" y="2127250"/>
            <a:ext cx="8435975" cy="725488"/>
          </a:xfrm>
        </p:spPr>
        <p:txBody>
          <a:bodyPr/>
          <a:lstStyle/>
          <a:p>
            <a:pPr algn="ctr"/>
            <a:r>
              <a:rPr kumimoji="1" lang="fr-CA" altLang="zh-CN"/>
              <a:t>ANALYSE</a:t>
            </a:r>
            <a:endParaRPr kumimoji="1" lang="zh-CN" altLang="en-US"/>
          </a:p>
        </p:txBody>
      </p:sp>
      <p:sp>
        <p:nvSpPr>
          <p:cNvPr id="7" name="任意多边形 7"/>
          <p:cNvSpPr/>
          <p:nvPr>
            <p:custDataLst>
              <p:tags r:id="rId1"/>
            </p:custDataLst>
          </p:nvPr>
        </p:nvSpPr>
        <p:spPr>
          <a:xfrm>
            <a:off x="616174" y="1016877"/>
            <a:ext cx="2205207" cy="1735665"/>
          </a:xfrm>
          <a:custGeom>
            <a:avLst/>
            <a:gdLst>
              <a:gd name="connsiteX0" fmla="*/ 0 w 1950720"/>
              <a:gd name="connsiteY0" fmla="*/ 0 h 1535364"/>
              <a:gd name="connsiteX1" fmla="*/ 1950720 w 1950720"/>
              <a:gd name="connsiteY1" fmla="*/ 0 h 1535364"/>
              <a:gd name="connsiteX2" fmla="*/ 975360 w 1950720"/>
              <a:gd name="connsiteY2" fmla="*/ 1535364 h 1535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50720" h="1535364">
                <a:moveTo>
                  <a:pt x="0" y="0"/>
                </a:moveTo>
                <a:lnTo>
                  <a:pt x="1950720" y="0"/>
                </a:lnTo>
                <a:lnTo>
                  <a:pt x="975360" y="153536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227782"/>
          <a:lstStyle/>
          <a:p>
            <a:pPr algn="ctr">
              <a:buClr>
                <a:srgbClr val="FFC000">
                  <a:lumMod val="75000"/>
                </a:srgbClr>
              </a:buClr>
              <a:buSzPct val="60000"/>
              <a:defRPr/>
            </a:pPr>
            <a:r>
              <a:rPr lang="en-US" altLang="zh-CN" sz="8000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</a:rPr>
              <a:t>4</a:t>
            </a:r>
            <a:endParaRPr lang="zh-CN" altLang="en-US" sz="8000" dirty="0">
              <a:ln>
                <a:solidFill>
                  <a:schemeClr val="accent1"/>
                </a:solidFill>
              </a:ln>
              <a:solidFill>
                <a:srgbClr val="FFFFFF"/>
              </a:solidFill>
            </a:endParaRPr>
          </a:p>
        </p:txBody>
      </p:sp>
      <p:pic>
        <p:nvPicPr>
          <p:cNvPr id="3584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100" y="2989263"/>
            <a:ext cx="6057900" cy="363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4797425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6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ANALYSE</a:t>
            </a:r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145213" y="1069735"/>
            <a:ext cx="7038304" cy="336707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kumimoji="1" lang="fr-CA" altLang="zh-CN" sz="2800" b="1" dirty="0">
                <a:solidFill>
                  <a:srgbClr val="6C6F72"/>
                </a:solidFill>
                <a:latin typeface="幼圆"/>
                <a:ea typeface="幼圆"/>
              </a:rPr>
              <a:t>AVANTAGES ET DISAVANDAGES:</a:t>
            </a:r>
          </a:p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endParaRPr kumimoji="1" lang="fr-CA" altLang="zh-CN" sz="2400" b="1" dirty="0">
              <a:solidFill>
                <a:srgbClr val="5FA281"/>
              </a:solidFill>
              <a:latin typeface="幼圆"/>
              <a:ea typeface="幼圆"/>
            </a:endParaRPr>
          </a:p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kumimoji="1" lang="fr-CA" altLang="zh-CN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幼圆"/>
                <a:ea typeface="幼圆"/>
              </a:rPr>
              <a:t>+  : </a:t>
            </a:r>
            <a:r>
              <a:rPr lang="en-US" altLang="zh-CN" sz="2400" i="1" dirty="0" err="1">
                <a:latin typeface="Calibri" charset="0"/>
                <a:ea typeface="幼圆" charset="0"/>
              </a:rPr>
              <a:t>calcul</a:t>
            </a:r>
            <a:r>
              <a:rPr lang="en-US" altLang="zh-CN" sz="2400" i="1" dirty="0">
                <a:latin typeface="Calibri" charset="0"/>
                <a:ea typeface="幼圆" charset="0"/>
              </a:rPr>
              <a:t> </a:t>
            </a:r>
            <a:r>
              <a:rPr lang="en-US" altLang="zh-CN" sz="2400" i="1" dirty="0" err="1">
                <a:latin typeface="Calibri" charset="0"/>
                <a:ea typeface="幼圆" charset="0"/>
              </a:rPr>
              <a:t>rapide</a:t>
            </a:r>
            <a:r>
              <a:rPr lang="en-US" altLang="zh-CN" sz="2400" i="1" dirty="0">
                <a:latin typeface="Calibri" charset="0"/>
                <a:ea typeface="幼圆" charset="0"/>
              </a:rPr>
              <a:t> </a:t>
            </a:r>
          </a:p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kumimoji="1" lang="en-US" altLang="zh-CN" sz="2400" b="1" i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幼圆"/>
                <a:ea typeface="幼圆"/>
              </a:rPr>
              <a:t>	</a:t>
            </a:r>
            <a:r>
              <a:rPr lang="en-US" altLang="zh-CN" sz="2400" i="1" dirty="0">
                <a:solidFill>
                  <a:srgbClr val="3F3F3F"/>
                </a:solidFill>
                <a:latin typeface="Calibri" charset="0"/>
                <a:ea typeface="幼圆" charset="0"/>
              </a:rPr>
              <a:t> </a:t>
            </a:r>
            <a:r>
              <a:rPr lang="en-US" altLang="zh-CN" sz="2400" i="1" dirty="0" err="1">
                <a:solidFill>
                  <a:srgbClr val="3F3F3F"/>
                </a:solidFill>
                <a:latin typeface="Calibri" charset="0"/>
                <a:ea typeface="幼圆" charset="0"/>
              </a:rPr>
              <a:t>élimination</a:t>
            </a:r>
            <a:r>
              <a:rPr lang="en-US" altLang="zh-CN" sz="2400" i="1" dirty="0">
                <a:solidFill>
                  <a:srgbClr val="3F3F3F"/>
                </a:solidFill>
                <a:latin typeface="Calibri" charset="0"/>
                <a:ea typeface="幼圆" charset="0"/>
              </a:rPr>
              <a:t> des </a:t>
            </a:r>
            <a:r>
              <a:rPr lang="en-US" altLang="zh-CN" sz="2400" i="1" dirty="0" err="1">
                <a:solidFill>
                  <a:srgbClr val="3F3F3F"/>
                </a:solidFill>
                <a:latin typeface="Calibri" charset="0"/>
                <a:ea typeface="幼圆" charset="0"/>
              </a:rPr>
              <a:t>facteurs</a:t>
            </a:r>
            <a:r>
              <a:rPr lang="en-US" altLang="zh-CN" sz="2400" i="1" dirty="0">
                <a:solidFill>
                  <a:srgbClr val="3F3F3F"/>
                </a:solidFill>
                <a:latin typeface="Calibri" charset="0"/>
                <a:ea typeface="幼圆" charset="0"/>
              </a:rPr>
              <a:t> </a:t>
            </a:r>
            <a:r>
              <a:rPr lang="en-US" altLang="zh-CN" sz="2400" i="1" dirty="0" err="1">
                <a:solidFill>
                  <a:srgbClr val="3F3F3F"/>
                </a:solidFill>
                <a:latin typeface="Calibri" charset="0"/>
                <a:ea typeface="幼圆" charset="0"/>
              </a:rPr>
              <a:t>d’interférence</a:t>
            </a:r>
            <a:endParaRPr kumimoji="1" lang="en-US" altLang="zh-CN" sz="2400" b="1" i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幼圆"/>
              <a:ea typeface="幼圆"/>
            </a:endParaRPr>
          </a:p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kumimoji="1" lang="en-US" altLang="zh-CN" sz="2400" b="1" i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幼圆"/>
                <a:ea typeface="幼圆"/>
              </a:rPr>
              <a:t>	</a:t>
            </a:r>
            <a:r>
              <a:rPr lang="en-US" altLang="zh-CN" sz="2400" i="1" dirty="0" err="1">
                <a:latin typeface="Calibri" charset="0"/>
                <a:ea typeface="幼圆" charset="0"/>
              </a:rPr>
              <a:t>indépendant</a:t>
            </a:r>
            <a:r>
              <a:rPr lang="en-US" altLang="zh-CN" sz="2400" i="1" dirty="0">
                <a:latin typeface="Calibri" charset="0"/>
                <a:ea typeface="幼圆" charset="0"/>
              </a:rPr>
              <a:t> de </a:t>
            </a:r>
            <a:r>
              <a:rPr lang="en-US" altLang="zh-CN" sz="2400" i="1" dirty="0" err="1">
                <a:latin typeface="Calibri" charset="0"/>
                <a:ea typeface="幼圆" charset="0"/>
              </a:rPr>
              <a:t>l’appareil</a:t>
            </a:r>
            <a:r>
              <a:rPr lang="en-US" altLang="zh-CN" sz="2400" i="1" dirty="0">
                <a:latin typeface="Calibri" charset="0"/>
                <a:ea typeface="幼圆" charset="0"/>
              </a:rPr>
              <a:t> </a:t>
            </a:r>
            <a:endParaRPr kumimoji="1" lang="en-US" altLang="zh-CN" sz="2400" b="1" i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幼圆"/>
              <a:ea typeface="幼圆"/>
            </a:endParaRPr>
          </a:p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kumimoji="1" lang="fr-CA" altLang="zh-CN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幼圆"/>
                <a:ea typeface="幼圆"/>
              </a:rPr>
              <a:t>	</a:t>
            </a:r>
            <a:r>
              <a:rPr lang="en-US" altLang="zh-CN" sz="2400" i="1" dirty="0">
                <a:latin typeface="Calibri" charset="0"/>
                <a:ea typeface="幼圆" charset="0"/>
              </a:rPr>
              <a:t>extensible</a:t>
            </a:r>
            <a:endParaRPr kumimoji="1" lang="fr-CA" altLang="zh-CN" sz="2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幼圆"/>
              <a:ea typeface="幼圆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4797425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6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ANALYSE</a:t>
            </a:r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145213" y="1069735"/>
            <a:ext cx="7038304" cy="336707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kumimoji="1" lang="fr-CA" altLang="zh-CN" sz="2800" b="1" dirty="0">
                <a:solidFill>
                  <a:srgbClr val="6C6F72"/>
                </a:solidFill>
                <a:latin typeface="幼圆"/>
                <a:ea typeface="幼圆"/>
              </a:rPr>
              <a:t>AVANTAGES ET DISAVANDAGES:</a:t>
            </a:r>
          </a:p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endParaRPr kumimoji="1" lang="fr-CA" altLang="zh-CN" sz="2400" b="1" dirty="0">
              <a:solidFill>
                <a:srgbClr val="5FA281"/>
              </a:solidFill>
              <a:latin typeface="幼圆"/>
              <a:ea typeface="幼圆"/>
            </a:endParaRPr>
          </a:p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kumimoji="1" lang="fr-CA" altLang="zh-CN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幼圆"/>
                <a:ea typeface="幼圆"/>
              </a:rPr>
              <a:t>+  : </a:t>
            </a:r>
            <a:r>
              <a:rPr lang="en-US" altLang="zh-CN" sz="2400" i="1" dirty="0" err="1">
                <a:latin typeface="Calibri" charset="0"/>
                <a:ea typeface="幼圆" charset="0"/>
              </a:rPr>
              <a:t>calcul</a:t>
            </a:r>
            <a:r>
              <a:rPr lang="en-US" altLang="zh-CN" sz="2400" i="1" dirty="0">
                <a:latin typeface="Calibri" charset="0"/>
                <a:ea typeface="幼圆" charset="0"/>
              </a:rPr>
              <a:t> </a:t>
            </a:r>
            <a:r>
              <a:rPr lang="en-US" altLang="zh-CN" sz="2400" i="1" dirty="0" err="1">
                <a:latin typeface="Calibri" charset="0"/>
                <a:ea typeface="幼圆" charset="0"/>
              </a:rPr>
              <a:t>rapide</a:t>
            </a:r>
            <a:r>
              <a:rPr lang="en-US" altLang="zh-CN" sz="2400" i="1" dirty="0">
                <a:latin typeface="Calibri" charset="0"/>
                <a:ea typeface="幼圆" charset="0"/>
              </a:rPr>
              <a:t> </a:t>
            </a:r>
          </a:p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kumimoji="1" lang="en-US" altLang="zh-CN" sz="2400" b="1" i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幼圆"/>
                <a:ea typeface="幼圆"/>
              </a:rPr>
              <a:t>	</a:t>
            </a:r>
            <a:r>
              <a:rPr lang="en-US" altLang="zh-CN" sz="2400" i="1" dirty="0">
                <a:solidFill>
                  <a:srgbClr val="3F3F3F"/>
                </a:solidFill>
                <a:latin typeface="Calibri" charset="0"/>
                <a:ea typeface="幼圆" charset="0"/>
              </a:rPr>
              <a:t> </a:t>
            </a:r>
            <a:r>
              <a:rPr lang="en-US" altLang="zh-CN" sz="2400" i="1" dirty="0" err="1">
                <a:solidFill>
                  <a:srgbClr val="3F3F3F"/>
                </a:solidFill>
                <a:latin typeface="Calibri" charset="0"/>
                <a:ea typeface="幼圆" charset="0"/>
              </a:rPr>
              <a:t>élimination</a:t>
            </a:r>
            <a:r>
              <a:rPr lang="en-US" altLang="zh-CN" sz="2400" i="1" dirty="0">
                <a:solidFill>
                  <a:srgbClr val="3F3F3F"/>
                </a:solidFill>
                <a:latin typeface="Calibri" charset="0"/>
                <a:ea typeface="幼圆" charset="0"/>
              </a:rPr>
              <a:t> des </a:t>
            </a:r>
            <a:r>
              <a:rPr lang="en-US" altLang="zh-CN" sz="2400" i="1" dirty="0" err="1">
                <a:solidFill>
                  <a:srgbClr val="3F3F3F"/>
                </a:solidFill>
                <a:latin typeface="Calibri" charset="0"/>
                <a:ea typeface="幼圆" charset="0"/>
              </a:rPr>
              <a:t>facteurs</a:t>
            </a:r>
            <a:r>
              <a:rPr lang="en-US" altLang="zh-CN" sz="2400" i="1" dirty="0">
                <a:solidFill>
                  <a:srgbClr val="3F3F3F"/>
                </a:solidFill>
                <a:latin typeface="Calibri" charset="0"/>
                <a:ea typeface="幼圆" charset="0"/>
              </a:rPr>
              <a:t> </a:t>
            </a:r>
            <a:r>
              <a:rPr lang="en-US" altLang="zh-CN" sz="2400" i="1" dirty="0" err="1">
                <a:solidFill>
                  <a:srgbClr val="3F3F3F"/>
                </a:solidFill>
                <a:latin typeface="Calibri" charset="0"/>
                <a:ea typeface="幼圆" charset="0"/>
              </a:rPr>
              <a:t>d’interférence</a:t>
            </a:r>
            <a:endParaRPr kumimoji="1" lang="en-US" altLang="zh-CN" sz="2400" b="1" i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幼圆"/>
              <a:ea typeface="幼圆"/>
            </a:endParaRPr>
          </a:p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kumimoji="1" lang="en-US" altLang="zh-CN" sz="2400" b="1" i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幼圆"/>
                <a:ea typeface="幼圆"/>
              </a:rPr>
              <a:t>	</a:t>
            </a:r>
            <a:r>
              <a:rPr lang="en-US" altLang="zh-CN" sz="2400" i="1" dirty="0" err="1">
                <a:latin typeface="Calibri" charset="0"/>
                <a:ea typeface="幼圆" charset="0"/>
              </a:rPr>
              <a:t>indépendant</a:t>
            </a:r>
            <a:r>
              <a:rPr lang="en-US" altLang="zh-CN" sz="2400" i="1" dirty="0">
                <a:latin typeface="Calibri" charset="0"/>
                <a:ea typeface="幼圆" charset="0"/>
              </a:rPr>
              <a:t> de </a:t>
            </a:r>
            <a:r>
              <a:rPr lang="en-US" altLang="zh-CN" sz="2400" i="1" dirty="0" err="1">
                <a:latin typeface="Calibri" charset="0"/>
                <a:ea typeface="幼圆" charset="0"/>
              </a:rPr>
              <a:t>l’appareil</a:t>
            </a:r>
            <a:r>
              <a:rPr lang="en-US" altLang="zh-CN" sz="2400" i="1" dirty="0">
                <a:latin typeface="Calibri" charset="0"/>
                <a:ea typeface="幼圆" charset="0"/>
              </a:rPr>
              <a:t> </a:t>
            </a:r>
            <a:endParaRPr kumimoji="1" lang="en-US" altLang="zh-CN" sz="2400" b="1" i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幼圆"/>
              <a:ea typeface="幼圆"/>
            </a:endParaRPr>
          </a:p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kumimoji="1" lang="fr-CA" altLang="zh-CN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幼圆"/>
                <a:ea typeface="幼圆"/>
              </a:rPr>
              <a:t>	</a:t>
            </a:r>
            <a:r>
              <a:rPr lang="en-US" altLang="zh-CN" sz="2400" i="1" dirty="0">
                <a:latin typeface="Calibri" charset="0"/>
                <a:ea typeface="幼圆" charset="0"/>
              </a:rPr>
              <a:t>extensible</a:t>
            </a:r>
            <a:endParaRPr kumimoji="1" lang="fr-CA" altLang="zh-CN" sz="2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幼圆"/>
              <a:ea typeface="幼圆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45213" y="4430410"/>
            <a:ext cx="5769735" cy="133882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kumimoji="1" lang="en-US" altLang="zh-CN" sz="2400" b="1" dirty="0">
                <a:ln w="12700">
                  <a:solidFill>
                    <a:srgbClr val="3F3F3F">
                      <a:lumMod val="75000"/>
                    </a:srgbClr>
                  </a:solidFill>
                  <a:prstDash val="solid"/>
                </a:ln>
                <a:pattFill prst="dkUpDiag">
                  <a:fgClr>
                    <a:srgbClr val="3F3F3F"/>
                  </a:fgClr>
                  <a:bgClr>
                    <a:srgbClr val="3F3F3F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3F3F3F">
                      <a:lumMod val="75000"/>
                    </a:srgbClr>
                  </a:outerShdw>
                </a:effectLst>
                <a:latin typeface="幼圆"/>
                <a:ea typeface="幼圆"/>
              </a:rPr>
              <a:t>-</a:t>
            </a:r>
            <a:r>
              <a:rPr kumimoji="1" lang="fr-CA" altLang="zh-CN" sz="2400" b="1" dirty="0">
                <a:ln w="12700">
                  <a:solidFill>
                    <a:srgbClr val="3F3F3F">
                      <a:lumMod val="75000"/>
                    </a:srgbClr>
                  </a:solidFill>
                  <a:prstDash val="solid"/>
                </a:ln>
                <a:pattFill prst="dkUpDiag">
                  <a:fgClr>
                    <a:srgbClr val="3F3F3F"/>
                  </a:fgClr>
                  <a:bgClr>
                    <a:srgbClr val="3F3F3F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3F3F3F">
                      <a:lumMod val="75000"/>
                    </a:srgbClr>
                  </a:outerShdw>
                </a:effectLst>
                <a:latin typeface="幼圆"/>
                <a:ea typeface="幼圆"/>
              </a:rPr>
              <a:t> :</a:t>
            </a:r>
            <a:r>
              <a:rPr lang="en-US" altLang="zh-CN" sz="2400" i="1" dirty="0">
                <a:solidFill>
                  <a:srgbClr val="3F3F3F"/>
                </a:solidFill>
                <a:latin typeface="Calibri" charset="0"/>
                <a:ea typeface="幼圆" charset="0"/>
              </a:rPr>
              <a:t>	</a:t>
            </a:r>
            <a:r>
              <a:rPr lang="en-US" altLang="zh-CN" sz="2400" i="1" dirty="0" err="1">
                <a:solidFill>
                  <a:srgbClr val="3F3F3F"/>
                </a:solidFill>
                <a:latin typeface="Calibri" charset="0"/>
                <a:ea typeface="幼圆" charset="0"/>
              </a:rPr>
              <a:t>n’est</a:t>
            </a:r>
            <a:r>
              <a:rPr lang="en-US" altLang="zh-CN" sz="2400" i="1" dirty="0">
                <a:solidFill>
                  <a:srgbClr val="3F3F3F"/>
                </a:solidFill>
                <a:latin typeface="Calibri" charset="0"/>
                <a:ea typeface="幼圆" charset="0"/>
              </a:rPr>
              <a:t> pas </a:t>
            </a:r>
            <a:r>
              <a:rPr lang="en-US" altLang="zh-CN" sz="2400" i="1" dirty="0" err="1">
                <a:solidFill>
                  <a:srgbClr val="3F3F3F"/>
                </a:solidFill>
                <a:latin typeface="Calibri" charset="0"/>
                <a:ea typeface="幼圆" charset="0"/>
              </a:rPr>
              <a:t>robuste</a:t>
            </a:r>
            <a:r>
              <a:rPr lang="en-US" altLang="zh-CN" sz="2400" i="1" dirty="0">
                <a:solidFill>
                  <a:srgbClr val="3F3F3F"/>
                </a:solidFill>
                <a:latin typeface="Calibri" charset="0"/>
                <a:ea typeface="幼圆" charset="0"/>
              </a:rPr>
              <a:t> de </a:t>
            </a:r>
            <a:r>
              <a:rPr lang="en-US" altLang="zh-CN" sz="2400" i="1" dirty="0" err="1">
                <a:solidFill>
                  <a:srgbClr val="3F3F3F"/>
                </a:solidFill>
                <a:latin typeface="Calibri" charset="0"/>
                <a:ea typeface="幼圆" charset="0"/>
              </a:rPr>
              <a:t>l’eclairage</a:t>
            </a:r>
            <a:endParaRPr lang="en-US" altLang="zh-CN" sz="2400" i="1" dirty="0">
              <a:solidFill>
                <a:srgbClr val="3F3F3F"/>
              </a:solidFill>
              <a:latin typeface="Calibri" charset="0"/>
              <a:ea typeface="幼圆" charset="0"/>
            </a:endParaRPr>
          </a:p>
          <a:p>
            <a:pPr algn="just" defTabSz="685800">
              <a:lnSpc>
                <a:spcPct val="110000"/>
              </a:lnSpc>
              <a:spcBef>
                <a:spcPts val="1200"/>
              </a:spcBef>
              <a:buClr>
                <a:srgbClr val="5FA281"/>
              </a:buClr>
              <a:buSzPct val="50000"/>
              <a:defRPr/>
            </a:pPr>
            <a:r>
              <a:rPr lang="en-US" altLang="zh-CN" sz="2400" i="1" dirty="0">
                <a:solidFill>
                  <a:srgbClr val="3F3F3F"/>
                </a:solidFill>
                <a:latin typeface="Calibri" charset="0"/>
                <a:ea typeface="幼圆" charset="0"/>
              </a:rPr>
              <a:t>	</a:t>
            </a:r>
            <a:r>
              <a:rPr lang="en-US" altLang="zh-CN" sz="2400" i="1" dirty="0" err="1">
                <a:solidFill>
                  <a:srgbClr val="3F3F3F"/>
                </a:solidFill>
                <a:latin typeface="Calibri" charset="0"/>
                <a:ea typeface="幼圆" charset="0"/>
              </a:rPr>
              <a:t>enregistement</a:t>
            </a:r>
            <a:r>
              <a:rPr lang="en-US" altLang="zh-CN" sz="2400" i="1" dirty="0">
                <a:solidFill>
                  <a:srgbClr val="3F3F3F"/>
                </a:solidFill>
                <a:latin typeface="Calibri" charset="0"/>
                <a:ea typeface="幼圆" charset="0"/>
              </a:rPr>
              <a:t> non-</a:t>
            </a:r>
            <a:r>
              <a:rPr lang="en-US" altLang="zh-CN" sz="2400" i="1" dirty="0" err="1">
                <a:solidFill>
                  <a:srgbClr val="3F3F3F"/>
                </a:solidFill>
                <a:latin typeface="Calibri" charset="0"/>
                <a:ea typeface="幼圆" charset="0"/>
              </a:rPr>
              <a:t>réalisé</a:t>
            </a:r>
            <a:endParaRPr kumimoji="1" lang="zh-CN" altLang="en-US" sz="2400" b="1" dirty="0">
              <a:solidFill>
                <a:srgbClr val="5FA281"/>
              </a:solidFill>
              <a:latin typeface="幼圆"/>
              <a:ea typeface="幼圆"/>
            </a:endParaRPr>
          </a:p>
          <a:p>
            <a:pPr>
              <a:lnSpc>
                <a:spcPct val="130000"/>
              </a:lnSpc>
              <a:defRPr/>
            </a:pPr>
            <a:endParaRPr kumimoji="1" lang="zh-CN" altLang="en-US" sz="14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58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标题 1"/>
          <p:cNvSpPr>
            <a:spLocks noGrp="1"/>
          </p:cNvSpPr>
          <p:nvPr>
            <p:ph type="title"/>
          </p:nvPr>
        </p:nvSpPr>
        <p:spPr>
          <a:xfrm>
            <a:off x="396875" y="2127250"/>
            <a:ext cx="8435975" cy="725488"/>
          </a:xfrm>
        </p:spPr>
        <p:txBody>
          <a:bodyPr/>
          <a:lstStyle/>
          <a:p>
            <a:pPr algn="ctr"/>
            <a:r>
              <a:rPr kumimoji="1" lang="fr-CA" altLang="zh-CN"/>
              <a:t>DÉMONSTRATION</a:t>
            </a:r>
            <a:endParaRPr kumimoji="1" lang="zh-CN" altLang="en-US"/>
          </a:p>
        </p:txBody>
      </p:sp>
      <p:sp>
        <p:nvSpPr>
          <p:cNvPr id="7" name="任意多边形 7"/>
          <p:cNvSpPr/>
          <p:nvPr>
            <p:custDataLst>
              <p:tags r:id="rId1"/>
            </p:custDataLst>
          </p:nvPr>
        </p:nvSpPr>
        <p:spPr>
          <a:xfrm>
            <a:off x="616174" y="1016877"/>
            <a:ext cx="2205207" cy="1735665"/>
          </a:xfrm>
          <a:custGeom>
            <a:avLst/>
            <a:gdLst>
              <a:gd name="connsiteX0" fmla="*/ 0 w 1950720"/>
              <a:gd name="connsiteY0" fmla="*/ 0 h 1535364"/>
              <a:gd name="connsiteX1" fmla="*/ 1950720 w 1950720"/>
              <a:gd name="connsiteY1" fmla="*/ 0 h 1535364"/>
              <a:gd name="connsiteX2" fmla="*/ 975360 w 1950720"/>
              <a:gd name="connsiteY2" fmla="*/ 1535364 h 1535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50720" h="1535364">
                <a:moveTo>
                  <a:pt x="0" y="0"/>
                </a:moveTo>
                <a:lnTo>
                  <a:pt x="1950720" y="0"/>
                </a:lnTo>
                <a:lnTo>
                  <a:pt x="975360" y="153536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227782"/>
          <a:lstStyle/>
          <a:p>
            <a:pPr algn="ctr">
              <a:buClr>
                <a:srgbClr val="FFC000">
                  <a:lumMod val="75000"/>
                </a:srgbClr>
              </a:buClr>
              <a:buSzPct val="60000"/>
              <a:defRPr/>
            </a:pPr>
            <a:r>
              <a:rPr lang="en-US" altLang="zh-CN" sz="8000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</a:rPr>
              <a:t>5</a:t>
            </a:r>
            <a:endParaRPr lang="zh-CN" altLang="en-US" sz="8000" dirty="0">
              <a:ln>
                <a:solidFill>
                  <a:schemeClr val="accent1"/>
                </a:solidFill>
              </a:ln>
              <a:solidFill>
                <a:srgbClr val="FFFFFF"/>
              </a:solidFill>
            </a:endParaRPr>
          </a:p>
        </p:txBody>
      </p:sp>
      <p:pic>
        <p:nvPicPr>
          <p:cNvPr id="37891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100" y="2989263"/>
            <a:ext cx="6057900" cy="363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4797425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4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 dirty="0"/>
              <a:t>DÉMONSTRATION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637" y="1628361"/>
            <a:ext cx="3597551" cy="30231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标题 1"/>
          <p:cNvSpPr>
            <a:spLocks noGrp="1"/>
          </p:cNvSpPr>
          <p:nvPr>
            <p:ph type="title"/>
          </p:nvPr>
        </p:nvSpPr>
        <p:spPr>
          <a:xfrm>
            <a:off x="396875" y="2127250"/>
            <a:ext cx="8435975" cy="725488"/>
          </a:xfrm>
        </p:spPr>
        <p:txBody>
          <a:bodyPr/>
          <a:lstStyle/>
          <a:p>
            <a:pPr algn="ctr"/>
            <a:r>
              <a:rPr kumimoji="1" lang="fr-CA" altLang="zh-CN" dirty="0"/>
              <a:t>INTRODUCTION</a:t>
            </a:r>
            <a:endParaRPr kumimoji="1" lang="zh-CN" altLang="en-US" dirty="0"/>
          </a:p>
        </p:txBody>
      </p:sp>
      <p:sp>
        <p:nvSpPr>
          <p:cNvPr id="7" name="任意多边形 7"/>
          <p:cNvSpPr/>
          <p:nvPr>
            <p:custDataLst>
              <p:tags r:id="rId1"/>
            </p:custDataLst>
          </p:nvPr>
        </p:nvSpPr>
        <p:spPr>
          <a:xfrm>
            <a:off x="616174" y="1016877"/>
            <a:ext cx="2205207" cy="1735665"/>
          </a:xfrm>
          <a:custGeom>
            <a:avLst/>
            <a:gdLst>
              <a:gd name="connsiteX0" fmla="*/ 0 w 1950720"/>
              <a:gd name="connsiteY0" fmla="*/ 0 h 1535364"/>
              <a:gd name="connsiteX1" fmla="*/ 1950720 w 1950720"/>
              <a:gd name="connsiteY1" fmla="*/ 0 h 1535364"/>
              <a:gd name="connsiteX2" fmla="*/ 975360 w 1950720"/>
              <a:gd name="connsiteY2" fmla="*/ 1535364 h 1535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50720" h="1535364">
                <a:moveTo>
                  <a:pt x="0" y="0"/>
                </a:moveTo>
                <a:lnTo>
                  <a:pt x="1950720" y="0"/>
                </a:lnTo>
                <a:lnTo>
                  <a:pt x="975360" y="153536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227782"/>
          <a:lstStyle/>
          <a:p>
            <a:pPr algn="ctr">
              <a:buClr>
                <a:srgbClr val="FFC000">
                  <a:lumMod val="75000"/>
                </a:srgbClr>
              </a:buClr>
              <a:buSzPct val="60000"/>
              <a:defRPr/>
            </a:pPr>
            <a:r>
              <a:rPr lang="en-US" altLang="zh-CN" sz="8000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</a:rPr>
              <a:t>1</a:t>
            </a:r>
            <a:endParaRPr lang="zh-CN" altLang="en-US" sz="8000" dirty="0">
              <a:ln>
                <a:solidFill>
                  <a:schemeClr val="accent1"/>
                </a:solidFill>
              </a:ln>
              <a:solidFill>
                <a:srgbClr val="FFFFFF"/>
              </a:solidFill>
            </a:endParaRPr>
          </a:p>
        </p:txBody>
      </p:sp>
      <p:pic>
        <p:nvPicPr>
          <p:cNvPr id="17411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100" y="2989263"/>
            <a:ext cx="6057900" cy="363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3"/>
          <p:cNvSpPr>
            <a:spLocks noGrp="1"/>
          </p:cNvSpPr>
          <p:nvPr>
            <p:ph type="body" idx="1"/>
          </p:nvPr>
        </p:nvSpPr>
        <p:spPr>
          <a:xfrm>
            <a:off x="371474" y="990713"/>
            <a:ext cx="8435975" cy="5313363"/>
          </a:xfrm>
        </p:spPr>
        <p:txBody>
          <a:bodyPr/>
          <a:lstStyle/>
          <a:p>
            <a:pPr algn="l" eaLnBrk="1" hangingPunct="1"/>
            <a:r>
              <a:rPr lang="fr-CA" dirty="0">
                <a:latin typeface="Arial" panose="020B0604020202020204" pitchFamily="34" charset="0"/>
                <a:cs typeface="Arial" panose="020B0604020202020204" pitchFamily="34" charset="0"/>
              </a:rPr>
              <a:t>Le contexte : générale utilisation des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expressions du visage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3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INTRODUCTION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607" y="2041815"/>
            <a:ext cx="4369958" cy="42622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2550" y="1062038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8" name="Rectangle 3"/>
          <p:cNvSpPr>
            <a:spLocks noGrp="1"/>
          </p:cNvSpPr>
          <p:nvPr>
            <p:ph type="body" idx="1"/>
          </p:nvPr>
        </p:nvSpPr>
        <p:spPr>
          <a:xfrm>
            <a:off x="371475" y="1190625"/>
            <a:ext cx="8435975" cy="5313363"/>
          </a:xfrm>
        </p:spPr>
        <p:txBody>
          <a:bodyPr/>
          <a:lstStyle/>
          <a:p>
            <a:pPr algn="l" eaLnBrk="1" hangingPunct="1"/>
            <a:r>
              <a:rPr lang="fr-CA" altLang="en-US" dirty="0">
                <a:latin typeface="Arial" panose="020B0604020202020204" pitchFamily="34" charset="0"/>
                <a:cs typeface="Arial" panose="020B0604020202020204" pitchFamily="34" charset="0"/>
              </a:rPr>
              <a:t>Créer une application servant à nous amuser</a:t>
            </a:r>
          </a:p>
          <a:p>
            <a:pPr algn="l" eaLnBrk="1" hangingPunct="1"/>
            <a:endParaRPr lang="fr-CA" dirty="0"/>
          </a:p>
          <a:p>
            <a:pPr marL="0" indent="0" algn="l" eaLnBrk="1" hangingPunct="1">
              <a:buNone/>
            </a:pPr>
            <a:endParaRPr lang="fr-CA" dirty="0"/>
          </a:p>
          <a:p>
            <a:pPr algn="l" eaLnBrk="1" hangingPunct="1"/>
            <a:r>
              <a:rPr lang="fr-CA" altLang="en-US" dirty="0">
                <a:latin typeface="Arial" panose="020B0604020202020204" pitchFamily="34" charset="0"/>
                <a:cs typeface="Arial" panose="020B0604020202020204" pitchFamily="34" charset="0"/>
              </a:rPr>
              <a:t>Imiter les expressions amusantes du visage</a:t>
            </a:r>
          </a:p>
          <a:p>
            <a:pPr algn="l" eaLnBrk="1" hangingPunct="1"/>
            <a:endParaRPr lang="fr-CA" dirty="0"/>
          </a:p>
          <a:p>
            <a:pPr algn="l" eaLnBrk="1" hangingPunct="1"/>
            <a:endParaRPr lang="fr-CA" dirty="0"/>
          </a:p>
          <a:p>
            <a:pPr algn="l" eaLnBrk="1" hangingPunct="1"/>
            <a:r>
              <a:rPr lang="fr-CA" altLang="en-US" dirty="0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bon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moyen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pour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attenuer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le</a:t>
            </a:r>
            <a:r>
              <a:rPr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stress</a:t>
            </a:r>
            <a:endParaRPr lang="fr-CA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459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INTRODUCTION</a:t>
            </a:r>
            <a:endParaRPr lang="zh-CN" altLang="en-US"/>
          </a:p>
        </p:txBody>
      </p:sp>
      <p:pic>
        <p:nvPicPr>
          <p:cNvPr id="19460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25" y="3451225"/>
            <a:ext cx="2447925" cy="3052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标题 1"/>
          <p:cNvSpPr>
            <a:spLocks noGrp="1"/>
          </p:cNvSpPr>
          <p:nvPr>
            <p:ph type="title"/>
          </p:nvPr>
        </p:nvSpPr>
        <p:spPr>
          <a:xfrm>
            <a:off x="396875" y="2127250"/>
            <a:ext cx="8435975" cy="725488"/>
          </a:xfrm>
        </p:spPr>
        <p:txBody>
          <a:bodyPr/>
          <a:lstStyle/>
          <a:p>
            <a:pPr algn="ctr"/>
            <a:r>
              <a:rPr kumimoji="1" lang="fr-CA" altLang="zh-CN"/>
              <a:t>RÉALISATION</a:t>
            </a:r>
            <a:endParaRPr kumimoji="1" lang="zh-CN" altLang="en-US"/>
          </a:p>
        </p:txBody>
      </p:sp>
      <p:sp>
        <p:nvSpPr>
          <p:cNvPr id="7" name="任意多边形 7"/>
          <p:cNvSpPr/>
          <p:nvPr>
            <p:custDataLst>
              <p:tags r:id="rId1"/>
            </p:custDataLst>
          </p:nvPr>
        </p:nvSpPr>
        <p:spPr>
          <a:xfrm>
            <a:off x="616174" y="1016877"/>
            <a:ext cx="2205207" cy="1735665"/>
          </a:xfrm>
          <a:custGeom>
            <a:avLst/>
            <a:gdLst>
              <a:gd name="connsiteX0" fmla="*/ 0 w 1950720"/>
              <a:gd name="connsiteY0" fmla="*/ 0 h 1535364"/>
              <a:gd name="connsiteX1" fmla="*/ 1950720 w 1950720"/>
              <a:gd name="connsiteY1" fmla="*/ 0 h 1535364"/>
              <a:gd name="connsiteX2" fmla="*/ 975360 w 1950720"/>
              <a:gd name="connsiteY2" fmla="*/ 1535364 h 1535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50720" h="1535364">
                <a:moveTo>
                  <a:pt x="0" y="0"/>
                </a:moveTo>
                <a:lnTo>
                  <a:pt x="1950720" y="0"/>
                </a:lnTo>
                <a:lnTo>
                  <a:pt x="975360" y="153536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227782"/>
          <a:lstStyle/>
          <a:p>
            <a:pPr algn="ctr">
              <a:buClr>
                <a:srgbClr val="FFC000">
                  <a:lumMod val="75000"/>
                </a:srgbClr>
              </a:buClr>
              <a:buSzPct val="60000"/>
              <a:defRPr/>
            </a:pPr>
            <a:r>
              <a:rPr lang="en-US" altLang="zh-CN" sz="8000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</a:rPr>
              <a:t>2</a:t>
            </a:r>
            <a:endParaRPr lang="zh-CN" altLang="en-US" sz="8000" dirty="0">
              <a:ln>
                <a:solidFill>
                  <a:schemeClr val="accent1"/>
                </a:solidFill>
              </a:ln>
              <a:solidFill>
                <a:srgbClr val="FFFFFF"/>
              </a:solidFill>
            </a:endParaRPr>
          </a:p>
        </p:txBody>
      </p:sp>
      <p:pic>
        <p:nvPicPr>
          <p:cNvPr id="2048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100" y="2989263"/>
            <a:ext cx="6057900" cy="363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1" lang="fr-CA" altLang="zh-CN"/>
              <a:t>RÉALISATION</a:t>
            </a:r>
            <a:endParaRPr lang="zh-CN" altLang="en-US"/>
          </a:p>
        </p:txBody>
      </p:sp>
      <p:pic>
        <p:nvPicPr>
          <p:cNvPr id="23554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2788" y="3994150"/>
            <a:ext cx="6057900" cy="363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6195"/>
            <a:ext cx="9144000" cy="447455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4856163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6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kumimoji="1" lang="fr-CA" altLang="zh-CN" dirty="0"/>
              <a:t>RÉALISATION</a:t>
            </a:r>
            <a:r>
              <a:rPr kumimoji="1" lang="en-US" altLang="zh-CN" dirty="0"/>
              <a:t>-PR</a:t>
            </a:r>
            <a:r>
              <a:rPr kumimoji="1" lang="fr-CA" altLang="zh-CN" dirty="0"/>
              <a:t>É</a:t>
            </a:r>
            <a:r>
              <a:rPr kumimoji="1" lang="en-US" altLang="zh-CN" dirty="0"/>
              <a:t>TRAITEMENTS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1475" y="1120775"/>
            <a:ext cx="8435975" cy="4537903"/>
          </a:xfrm>
        </p:spPr>
        <p:txBody>
          <a:bodyPr>
            <a:normAutofit/>
          </a:bodyPr>
          <a:lstStyle/>
          <a:p>
            <a:pPr>
              <a:buFont typeface="Wingdings 3" charset="2"/>
              <a:buChar char="p"/>
              <a:defRPr/>
            </a:pPr>
            <a:r>
              <a:rPr kumimoji="1" lang="fr-CA" altLang="zh-CN" sz="3600" dirty="0">
                <a:latin typeface="+mn-lt"/>
                <a:cs typeface="Arial" panose="020B0604020202020204" pitchFamily="34" charset="0"/>
              </a:rPr>
              <a:t>Détection du visage</a:t>
            </a:r>
          </a:p>
          <a:p>
            <a:pPr lvl="1">
              <a:buFont typeface="Wingdings 3" charset="2"/>
              <a:buChar char="p"/>
              <a:defRPr/>
            </a:pPr>
            <a:r>
              <a:rPr kumimoji="1" lang="fr-CA" altLang="zh-CN" sz="2400" dirty="0">
                <a:latin typeface="+mn-lt"/>
              </a:rPr>
              <a:t>L’algorithme Viola-Jones</a:t>
            </a:r>
          </a:p>
          <a:p>
            <a:pPr lvl="1">
              <a:buFont typeface="Wingdings 3" charset="2"/>
              <a:buChar char="p"/>
              <a:defRPr/>
            </a:pPr>
            <a:r>
              <a:rPr kumimoji="1" lang="fr-CA" sz="2400" dirty="0">
                <a:latin typeface="+mn-lt"/>
              </a:rPr>
              <a:t>Bibliothèque </a:t>
            </a:r>
            <a:r>
              <a:rPr kumimoji="1" lang="fr-CA" sz="2400" dirty="0" err="1">
                <a:latin typeface="+mn-lt"/>
              </a:rPr>
              <a:t>OpenCV</a:t>
            </a:r>
            <a:endParaRPr kumimoji="1" lang="fr-CA" sz="2400" dirty="0">
              <a:latin typeface="+mn-lt"/>
            </a:endParaRPr>
          </a:p>
        </p:txBody>
      </p:sp>
      <p:pic>
        <p:nvPicPr>
          <p:cNvPr id="5" name="图片 4" descr="图片包含 人员, 墙壁, 室内, 物体&#10;&#10;已生成极高可信度的说明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096" y="3147537"/>
            <a:ext cx="4059307" cy="30052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4856163"/>
            <a:ext cx="26035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6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kumimoji="1" lang="fr-CA" altLang="zh-CN" dirty="0"/>
              <a:t>RÉALISATION</a:t>
            </a:r>
            <a:r>
              <a:rPr kumimoji="1" lang="en-US" altLang="zh-CN" dirty="0"/>
              <a:t>-PR</a:t>
            </a:r>
            <a:r>
              <a:rPr kumimoji="1" lang="fr-CA" altLang="zh-CN" dirty="0"/>
              <a:t>É</a:t>
            </a:r>
            <a:r>
              <a:rPr kumimoji="1" lang="en-US" altLang="zh-CN" dirty="0"/>
              <a:t>TRAITEMENTS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1475" y="1120775"/>
            <a:ext cx="8435975" cy="4537903"/>
          </a:xfrm>
        </p:spPr>
        <p:txBody>
          <a:bodyPr>
            <a:normAutofit/>
          </a:bodyPr>
          <a:lstStyle/>
          <a:p>
            <a:pPr>
              <a:buFont typeface="Wingdings 3" charset="2"/>
              <a:buChar char="p"/>
              <a:defRPr/>
            </a:pPr>
            <a:r>
              <a:rPr kumimoji="1" lang="fr-CA" altLang="zh-CN" sz="3600" dirty="0">
                <a:latin typeface="+mn-lt"/>
                <a:cs typeface="Arial" panose="020B0604020202020204" pitchFamily="34" charset="0"/>
              </a:rPr>
              <a:t>L’extraction des points d’intérêt</a:t>
            </a:r>
          </a:p>
          <a:p>
            <a:pPr lvl="1">
              <a:buFont typeface="Wingdings 3" charset="2"/>
              <a:buChar char="p"/>
              <a:defRPr/>
            </a:pPr>
            <a:r>
              <a:rPr kumimoji="1" lang="fr-CA" altLang="en-US" sz="2400" dirty="0">
                <a:latin typeface="+mn-lt"/>
              </a:rPr>
              <a:t>L’algorithme</a:t>
            </a:r>
            <a:r>
              <a:rPr lang="fr-CA" altLang="en-US" sz="2400" b="0" i="1" dirty="0">
                <a:latin typeface="+mn-lt"/>
              </a:rPr>
              <a:t> </a:t>
            </a:r>
            <a:r>
              <a:rPr kumimoji="1" lang="fr-CA" altLang="en-US" sz="2400" dirty="0">
                <a:latin typeface="+mn-lt"/>
              </a:rPr>
              <a:t>ASM (Active Shape Model)</a:t>
            </a:r>
          </a:p>
          <a:p>
            <a:pPr lvl="1">
              <a:buFont typeface="Wingdings 3" charset="2"/>
              <a:buChar char="p"/>
              <a:defRPr/>
            </a:pPr>
            <a:r>
              <a:rPr kumimoji="1" lang="fr-CA" altLang="zh-CN" sz="2400" dirty="0">
                <a:latin typeface="+mn-lt"/>
              </a:rPr>
              <a:t>Bibliothèque </a:t>
            </a:r>
            <a:r>
              <a:rPr kumimoji="1" lang="fr-CA" altLang="zh-CN" sz="2400" dirty="0" err="1">
                <a:latin typeface="+mn-lt"/>
              </a:rPr>
              <a:t>Stasm</a:t>
            </a:r>
            <a:endParaRPr kumimoji="1" lang="fr-CA" altLang="zh-CN" sz="2400" dirty="0">
              <a:latin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907" y="2315496"/>
            <a:ext cx="2949212" cy="39684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9602127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66"/>
  <p:tag name="MH" val="20150923173325"/>
  <p:tag name="MH_LIBRARY" val="GRAPHIC"/>
  <p:tag name="MH_ORDER" val="Freeform 6"/>
  <p:tag name="KSO_WM_UNIT_TYPE" val="e"/>
  <p:tag name="KSO_WM_UNIT_INDEX" val="1"/>
  <p:tag name="KSO_WM_UNIT_ID" val="custom160566_12*e*1"/>
  <p:tag name="KSO_WM_UNIT_CLEAR" val="1"/>
  <p:tag name="KSO_WM_UNIT_LAYERLEVEL" val="1"/>
  <p:tag name="KSO_WM_UNIT_VALUE" val="2"/>
  <p:tag name="KSO_WM_UNIT_HIGHLIGHT" val="0"/>
  <p:tag name="KSO_WM_UNIT_COMPATIBLE" val="1"/>
  <p:tag name="KSO_WM_UNIT_PRESET_TEXT" val="0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66"/>
  <p:tag name="MH" val="20150923173325"/>
  <p:tag name="MH_LIBRARY" val="GRAPHIC"/>
  <p:tag name="MH_ORDER" val="Freeform 6"/>
  <p:tag name="KSO_WM_UNIT_TYPE" val="e"/>
  <p:tag name="KSO_WM_UNIT_INDEX" val="1"/>
  <p:tag name="KSO_WM_UNIT_ID" val="custom160566_12*e*1"/>
  <p:tag name="KSO_WM_UNIT_CLEAR" val="1"/>
  <p:tag name="KSO_WM_UNIT_LAYERLEVEL" val="1"/>
  <p:tag name="KSO_WM_UNIT_VALUE" val="2"/>
  <p:tag name="KSO_WM_UNIT_HIGHLIGHT" val="0"/>
  <p:tag name="KSO_WM_UNIT_COMPATIBLE" val="1"/>
  <p:tag name="KSO_WM_UNIT_PRESET_TEXT" val="0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66"/>
  <p:tag name="MH" val="20150923173325"/>
  <p:tag name="MH_LIBRARY" val="GRAPHIC"/>
  <p:tag name="MH_ORDER" val="Freeform 6"/>
  <p:tag name="KSO_WM_UNIT_TYPE" val="e"/>
  <p:tag name="KSO_WM_UNIT_INDEX" val="1"/>
  <p:tag name="KSO_WM_UNIT_ID" val="custom160566_12*e*1"/>
  <p:tag name="KSO_WM_UNIT_CLEAR" val="1"/>
  <p:tag name="KSO_WM_UNIT_LAYERLEVEL" val="1"/>
  <p:tag name="KSO_WM_UNIT_VALUE" val="2"/>
  <p:tag name="KSO_WM_UNIT_HIGHLIGHT" val="0"/>
  <p:tag name="KSO_WM_UNIT_COMPATIBLE" val="1"/>
  <p:tag name="KSO_WM_UNIT_PRESET_TEXT" val="0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66"/>
  <p:tag name="MH" val="20150923173325"/>
  <p:tag name="MH_LIBRARY" val="GRAPHIC"/>
  <p:tag name="MH_ORDER" val="Freeform 6"/>
  <p:tag name="KSO_WM_UNIT_TYPE" val="e"/>
  <p:tag name="KSO_WM_UNIT_INDEX" val="1"/>
  <p:tag name="KSO_WM_UNIT_ID" val="custom160566_12*e*1"/>
  <p:tag name="KSO_WM_UNIT_CLEAR" val="1"/>
  <p:tag name="KSO_WM_UNIT_LAYERLEVEL" val="1"/>
  <p:tag name="KSO_WM_UNIT_VALUE" val="2"/>
  <p:tag name="KSO_WM_UNIT_HIGHLIGHT" val="0"/>
  <p:tag name="KSO_WM_UNIT_COMPATIBLE" val="1"/>
  <p:tag name="KSO_WM_UNIT_PRESET_TEXT" val="0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566"/>
  <p:tag name="MH" val="20150923173325"/>
  <p:tag name="MH_LIBRARY" val="GRAPHIC"/>
  <p:tag name="MH_ORDER" val="Freeform 6"/>
  <p:tag name="KSO_WM_UNIT_TYPE" val="e"/>
  <p:tag name="KSO_WM_UNIT_INDEX" val="1"/>
  <p:tag name="KSO_WM_UNIT_ID" val="custom160566_12*e*1"/>
  <p:tag name="KSO_WM_UNIT_CLEAR" val="1"/>
  <p:tag name="KSO_WM_UNIT_LAYERLEVEL" val="1"/>
  <p:tag name="KSO_WM_UNIT_VALUE" val="2"/>
  <p:tag name="KSO_WM_UNIT_HIGHLIGHT" val="0"/>
  <p:tag name="KSO_WM_UNIT_COMPATIBLE" val="1"/>
  <p:tag name="KSO_WM_UNIT_PRESET_TEXT" val="01"/>
</p:tagLst>
</file>

<file path=ppt/theme/theme1.xml><?xml version="1.0" encoding="utf-8"?>
<a:theme xmlns:a="http://schemas.openxmlformats.org/drawingml/2006/main" name="A000120140530A99PPBG">
  <a:themeElements>
    <a:clrScheme name="自定义 623">
      <a:dk1>
        <a:srgbClr val="3F3F3F"/>
      </a:dk1>
      <a:lt1>
        <a:sysClr val="window" lastClr="FFFFFF"/>
      </a:lt1>
      <a:dk2>
        <a:srgbClr val="3F3F3F"/>
      </a:dk2>
      <a:lt2>
        <a:srgbClr val="FFFFFF"/>
      </a:lt2>
      <a:accent1>
        <a:srgbClr val="5FA281"/>
      </a:accent1>
      <a:accent2>
        <a:srgbClr val="B4B75C"/>
      </a:accent2>
      <a:accent3>
        <a:srgbClr val="6E9671"/>
      </a:accent3>
      <a:accent4>
        <a:srgbClr val="3C9640"/>
      </a:accent4>
      <a:accent5>
        <a:srgbClr val="FFC000"/>
      </a:accent5>
      <a:accent6>
        <a:srgbClr val="C00000"/>
      </a:accent6>
      <a:hlink>
        <a:srgbClr val="0070C0"/>
      </a:hlink>
      <a:folHlink>
        <a:srgbClr val="7F7F7F"/>
      </a:folHlink>
    </a:clrScheme>
    <a:fontScheme name="KSO主题5">
      <a:majorFont>
        <a:latin typeface="Broadway"/>
        <a:ea typeface="微软雅黑"/>
        <a:cs typeface=""/>
      </a:majorFont>
      <a:minorFont>
        <a:latin typeface="Calibri"/>
        <a:ea typeface="幼圆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623">
    <a:dk1>
      <a:srgbClr val="3F3F3F"/>
    </a:dk1>
    <a:lt1>
      <a:sysClr val="window" lastClr="FFFFFF"/>
    </a:lt1>
    <a:dk2>
      <a:srgbClr val="3F3F3F"/>
    </a:dk2>
    <a:lt2>
      <a:srgbClr val="FFFFFF"/>
    </a:lt2>
    <a:accent1>
      <a:srgbClr val="5FA281"/>
    </a:accent1>
    <a:accent2>
      <a:srgbClr val="B4B75C"/>
    </a:accent2>
    <a:accent3>
      <a:srgbClr val="6E9671"/>
    </a:accent3>
    <a:accent4>
      <a:srgbClr val="3C9640"/>
    </a:accent4>
    <a:accent5>
      <a:srgbClr val="FFC000"/>
    </a:accent5>
    <a:accent6>
      <a:srgbClr val="C00000"/>
    </a:accent6>
    <a:hlink>
      <a:srgbClr val="0070C0"/>
    </a:hlink>
    <a:folHlink>
      <a:srgbClr val="7F7F7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753</TotalTime>
  <Words>224</Words>
  <Application>Microsoft Office PowerPoint</Application>
  <PresentationFormat>全屏显示(4:3)</PresentationFormat>
  <Paragraphs>106</Paragraphs>
  <Slides>26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宋体</vt:lpstr>
      <vt:lpstr>微软雅黑</vt:lpstr>
      <vt:lpstr>幼圆</vt:lpstr>
      <vt:lpstr>Arial</vt:lpstr>
      <vt:lpstr>Bauhaus 93</vt:lpstr>
      <vt:lpstr>Berlin Sans FB</vt:lpstr>
      <vt:lpstr>Calibri</vt:lpstr>
      <vt:lpstr>Wingdings 3</vt:lpstr>
      <vt:lpstr>A000120140530A99PPBG</vt:lpstr>
      <vt:lpstr>Chef d’oeuvre couleur</vt:lpstr>
      <vt:lpstr>PLAN</vt:lpstr>
      <vt:lpstr>INTRODUCTION</vt:lpstr>
      <vt:lpstr>INTRODUCTION</vt:lpstr>
      <vt:lpstr>INTRODUCTION</vt:lpstr>
      <vt:lpstr>RÉALISATION</vt:lpstr>
      <vt:lpstr>RÉALISATION</vt:lpstr>
      <vt:lpstr>RÉALISATION-PRÉTRAITEMENTS</vt:lpstr>
      <vt:lpstr>RÉALISATION-PRÉTRAITEMENTS</vt:lpstr>
      <vt:lpstr>RÉALISATION-COMPARAISON</vt:lpstr>
      <vt:lpstr>RÉALISATION</vt:lpstr>
      <vt:lpstr>RÉALISATION</vt:lpstr>
      <vt:lpstr>RÉALISATION</vt:lpstr>
      <vt:lpstr>RÉSULATAT</vt:lpstr>
      <vt:lpstr>RÉSULTAT</vt:lpstr>
      <vt:lpstr>RÉSULTAT</vt:lpstr>
      <vt:lpstr>RÉSULTAT</vt:lpstr>
      <vt:lpstr>RÉSULTAT</vt:lpstr>
      <vt:lpstr>RÉSULTAT</vt:lpstr>
      <vt:lpstr>RÉSULTAT</vt:lpstr>
      <vt:lpstr>RÉSULTAT</vt:lpstr>
      <vt:lpstr>ANALYSE</vt:lpstr>
      <vt:lpstr>ANALYSE</vt:lpstr>
      <vt:lpstr>ANALYSE</vt:lpstr>
      <vt:lpstr>DÉMONSTRATION</vt:lpstr>
      <vt:lpstr>DÉMONSTRATION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fdsa</dc:title>
  <dc:creator>admin</dc:creator>
  <cp:lastModifiedBy>Yutong YAN</cp:lastModifiedBy>
  <cp:revision>210</cp:revision>
  <dcterms:created xsi:type="dcterms:W3CDTF">2014-06-03T02:52:00Z</dcterms:created>
  <dcterms:modified xsi:type="dcterms:W3CDTF">2017-06-08T02:43:02Z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ame">
    <vt:lpwstr>A000120150716A08PWBG.ppt</vt:lpwstr>
  </property>
  <property fmtid="{D5CDD505-2E9C-101B-9397-08002B2CF9AE}" pid="3" name="fileid">
    <vt:lpwstr>580441</vt:lpwstr>
  </property>
</Properties>
</file>